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Matter Waves. Lesson 2 of 6.</a:t>
            </a:r>
          </a:p>
          <a:p>
            <a:pPr marL="0" indent="0">
              <a:buNone/>
            </a:pPr>
            <a:r>
              <a:rPr lang="en-GB" sz="1200" dirty="0"/>
              <a:t>[Intro] In 1924 Louis de Broglie ran Einstein’s logic backwards: if light waves behave like particles, then electrons — particles — should behave like waves, with wavelength λ = h/p. Three years later an electron beam diffracted off a nickel crystal exactly on cue.</a:t>
            </a:r>
          </a:p>
          <a:p>
            <a:pPr marL="0" indent="0">
              <a:buNone/>
            </a:pPr>
            <a:r>
              <a:rPr lang="en-GB" sz="1200" dirty="0"/>
              <a:t>[Source] https://giophysics.com/chapter-47/matter-waves/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 Broglie wavelength: λ = h/p = h/(mv)</a:t>
            </a:r>
          </a:p>
          <a:p>
            <a:pPr marL="0" indent="0">
              <a:buNone/>
            </a:pPr>
            <a:r>
              <a:rPr lang="en-GB" sz="1200" dirty="0"/>
              <a:t>[In plain English] The same h from the photon links a particle’s momentum to its wavelength. Fast or heavy things have wavelengths too short to ever notice; slow, light things wave visibly.</a:t>
            </a:r>
          </a:p>
          <a:p>
            <a:pPr marL="0" indent="0">
              <a:buNone/>
            </a:pPr>
            <a:r>
              <a:rPr lang="en-GB" sz="1200" dirty="0"/>
              <a:t>[Note] Bigger momentum, shorter wavelength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Wavelength from kinetic energy: λ = h/√(2mE(K))</a:t>
            </a:r>
          </a:p>
          <a:p>
            <a:pPr marL="0" indent="0">
              <a:buNone/>
            </a:pPr>
            <a:r>
              <a:rPr lang="en-GB" sz="1200" dirty="0"/>
              <a:t>[In plain English] Handy for accelerated electrons, where E(K) = eV: raising the accelerating voltage shrinks the wavelength as 1/√V — the tuning knob in the Davisson–Germer experiment.</a:t>
            </a:r>
          </a:p>
          <a:p>
            <a:pPr marL="0" indent="0">
              <a:buNone/>
            </a:pPr>
            <a:r>
              <a:rPr lang="en-GB" sz="1200" dirty="0"/>
              <a:t>[Note] Substitute p = √(2mE(K))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Diffraction condition: λ ~ d for visible diffraction</a:t>
            </a:r>
          </a:p>
          <a:p>
            <a:pPr marL="0" indent="0">
              <a:buNone/>
            </a:pPr>
            <a:r>
              <a:rPr lang="en-GB" sz="1200" dirty="0"/>
              <a:t>[In plain English] Waves only bend noticeably around obstacles about a wavelength across. Nickel’s 0.215 nm lattice spacing matches a slow electron’s λ, which is why crystals make natural diffraction gratings for electrons.</a:t>
            </a:r>
          </a:p>
          <a:p>
            <a:pPr marL="0" indent="0">
              <a:buNone/>
            </a:pPr>
            <a:r>
              <a:rPr lang="en-GB" sz="1200" dirty="0"/>
              <a:t>[Note] d = slit width or lattice spacing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electron gun in an evacuated chamber fires a beam through an accelerating p.d. V onto a nickel crystal whose atoms are 0.215 nm apart, with a detector on a swinging arc counting the electrons arriving at each angle.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matter wave is not the particle physically wiggling along its path, and it is not a sound-like wave in a medium. It is a wave of probability: where its amplitude is large, the electron is likely to be found. Every object has a wavelength at all times — it is simply that for anything heavier than a molecule, λ is so short that no experiment can reveal it.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de Broglie wavelength of a 0.20 kg ball thrown at 15 m/s, and comment.</a:t>
            </a:r>
          </a:p>
          <a:p>
            <a:pPr marL="0" indent="0">
              <a:buNone/>
            </a:pPr>
            <a:r>
              <a:rPr lang="en-GB" sz="1200" dirty="0"/>
              <a:t>[Answer] λ ≈ 2.2 × 10⁻³⁴ m — unobservably small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mv = 0.20 × 15 = 3.0 kg m/s.</a:t>
            </a:r>
          </a:p>
          <a:p>
            <a:pPr marL="0" indent="0">
              <a:buNone/>
            </a:pPr>
            <a:r>
              <a:rPr lang="en-GB" sz="1200" dirty="0"/>
              <a:t>[Step 2] λ = h/p = 6.63 × 10⁻³⁴ ÷ 3.0 = 2.2 × 10⁻³⁴ m.</a:t>
            </a:r>
          </a:p>
          <a:p>
            <a:pPr marL="0" indent="0">
              <a:buNone/>
            </a:pPr>
            <a:r>
              <a:rPr lang="en-GB" sz="1200" dirty="0"/>
              <a:t>[Step 3] That is 10²⁴ times smaller than an atomic nucleus — no conceivable experiment shows this wave.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2.2 × 10⁻³⁴ m — unobservably small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is accelerated from rest through 100 V. Find its de Broglie wavelength.</a:t>
            </a:r>
          </a:p>
          <a:p>
            <a:pPr marL="0" indent="0">
              <a:buNone/>
            </a:pPr>
            <a:r>
              <a:rPr lang="en-GB" sz="1200" dirty="0"/>
              <a:t>[Answer] λ ≈ 1.2 × 10⁻¹⁰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E(K) = eV = 1.6 × 10⁻¹⁹ × 100 = 1.6 × 10⁻¹⁷ J.</a:t>
            </a:r>
          </a:p>
          <a:p>
            <a:pPr marL="0" indent="0">
              <a:buNone/>
            </a:pPr>
            <a:r>
              <a:rPr lang="en-GB" sz="1200" dirty="0"/>
              <a:t>[Step 2] ½mv² = 1.6 × 10⁻¹⁷ with m = 9.11 × 10⁻³¹ kg gives v = 5.9 × 10⁶ m/s.</a:t>
            </a:r>
          </a:p>
          <a:p>
            <a:pPr marL="0" indent="0">
              <a:buNone/>
            </a:pPr>
            <a:r>
              <a:rPr lang="en-GB" sz="1200" dirty="0"/>
              <a:t>[Step 3] λ = h/(mv) = 6.63 × 10⁻³⁴ ÷ (9.11 × 10⁻³¹ × 5.9 × 10⁶) = 1.2 × 10⁻¹⁰ m — the diameter of an atom, so crystals diffract 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photoelectric effect; Single-slit diffraction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1.2 × 10⁻¹⁰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h is divided by momentum, never by energy. The tell is on the line above: a speed was carefully worked out and then not used for anything. The units settle it too — J s ÷ J is seconds, not metres. The correct answer, 1.2 × 10⁻¹⁰ m, is the diameter of an atom, which is the entire point of the calculation.</a:t>
            </a:r>
          </a:p>
          <a:p>
            <a:pPr marL="0" indent="0">
              <a:buNone/>
            </a:pPr>
            <a:r>
              <a:rPr lang="en-GB" sz="1200" dirty="0"/>
              <a:t>[It should say] λ = h/(mv) = 6.63 × 10⁻³⁴ ÷ (9.11 × 10⁻³¹ × 5.9 × 10⁶) = 1.2 × 10⁻¹⁰ 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crystal's atoms sit about 0.2 nm apart. Which of these will show the biggest, easiest-to-measure diffraction angles off it?</a:t>
            </a:r>
          </a:p>
          <a:p>
            <a:pPr marL="0" indent="0">
              <a:buNone/>
            </a:pPr>
            <a:r>
              <a:rPr lang="en-GB" sz="1200" dirty="0"/>
              <a:t>[Options] A The cricket ball   B The electron accelerated through 100 V   C The electron accelerated through 100 kV</a:t>
            </a:r>
          </a:p>
          <a:p>
            <a:pPr marL="0" indent="0">
              <a:buNone/>
            </a:pPr>
            <a:r>
              <a:rPr lang="en-GB" sz="1200" dirty="0"/>
              <a:t>[Figure] One logarithmic scale running from 10⁻⁴⁰ m to 10⁻⁵ m, carrying a motorway car at 10⁻³⁸ m, a cricket ball at 2 × 10⁻³⁴ m, a 100 kV electron at 4 × 10⁻¹² m and a 100 V electron at 1.2 × 10⁻¹⁰ m, with a nucleus, an atom and visible light marked for comparison.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electron accelerated through 100 V. Read it off the scale: the 100 V electron's 1.2 × 10⁻¹⁰ m lands right on the atom spacing, which is the condition for large, clearly separated diffraction maxima — and it is what Davisson and Germer used. The 100 kV electron does diffract too, but at 4 pm its wavelength is a hundredth of the spacing, so its angles are correspondingly tiny; that short wavelength is bought for resolution, not for angle. The cricket ball is off the bottom of the scale by twenty decades.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electron’s speed is halved. Its de Broglie wavelength…</a:t>
            </a:r>
          </a:p>
          <a:p>
            <a:pPr marL="0" indent="0">
              <a:buNone/>
            </a:pPr>
            <a:r>
              <a:rPr lang="en-GB" sz="1200" dirty="0"/>
              <a:t>[Options] A Halves   B Doubles   C Stays the same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electron’s speed is halved. Its de Broglie wavelength…</a:t>
            </a:r>
          </a:p>
          <a:p>
            <a:pPr marL="0" indent="0">
              <a:buNone/>
            </a:pPr>
            <a:r>
              <a:rPr lang="en-GB" sz="1200" dirty="0"/>
              <a:t>[Option by option] A: This has λ proportional to speed. That is the relation between a wave's own speed and its wavelength at fixed frequency, and it is not de Broglie's: λ = h/mv puts the speed underneath, so slowing the electron lengthens its wave.  B: Correct. λ = h/(mv) is inversely proportional to speed — half the momentum, double the wavelength.  C: Nothing here is fixed to the particle except h. Momentum is exactly what the wavelength depends on, and it has just halved. It is also why the accelerating voltage is the dial Davisson and Germer turned: change the speed and the diffraction pattern moves.</a:t>
            </a:r>
          </a:p>
          <a:p>
            <a:pPr marL="0" indent="0">
              <a:buNone/>
            </a:pPr>
            <a:r>
              <a:rPr lang="en-GB" sz="1200" dirty="0"/>
              <a:t>[Answer] B — Doubles</a:t>
            </a:r>
          </a:p>
          <a:p>
            <a:pPr marL="0" indent="0">
              <a:buNone/>
            </a:pPr>
            <a:r>
              <a:rPr lang="en-GB" sz="1200" dirty="0"/>
              <a:t>[Why] λ = h/(mv) is inversely proportional to speed — half the momentum means double the wavelength.</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Show that a particle’s kinetic energy is proportional to λ⁻², then find E(K) for an electron with λ = 1.0 × 10⁻¹⁰ m.</a:t>
            </a:r>
          </a:p>
          <a:p>
            <a:pPr marL="0" indent="0">
              <a:buNone/>
            </a:pPr>
            <a:r>
              <a:rPr lang="en-GB" sz="1200" dirty="0"/>
              <a:t>[Answer] E(K) = h²/(2mλ²) ≈ 2.4 × 10⁻¹⁷ J ≈ 150 eV</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From λ = h/(mv), v = h/(mλ), so E(K) = ½mv² = h²/(2mλ²) — proportional to λ⁻².</a:t>
            </a:r>
          </a:p>
          <a:p>
            <a:pPr marL="0" indent="0">
              <a:buNone/>
            </a:pPr>
            <a:r>
              <a:rPr lang="en-GB" sz="1200" dirty="0"/>
              <a:t>[Step 2] E(K) = (6.63 × 10⁻³⁴)² ÷ (2 × 9.11 × 10⁻³¹ × (1.0 × 10⁻¹⁰)²).</a:t>
            </a:r>
          </a:p>
          <a:p>
            <a:pPr marL="0" indent="0">
              <a:buNone/>
            </a:pPr>
            <a:r>
              <a:rPr lang="en-GB" sz="1200" dirty="0"/>
              <a:t>[Step 3] E(K) = 2.4 × 10⁻¹⁷ J ≈ 150 eV. Halving λ would quadruple this.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E(K) = h²/(2mλ²) ≈ 2.4 × 10⁻¹⁷ J ≈ 150 eV</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and a proton have equal kinetic energies. Find the ratio of their de Broglie wavelengths, and say which microscope beam resolves finer detail at the same energy.</a:t>
            </a:r>
          </a:p>
          <a:p>
            <a:pPr marL="0" indent="0">
              <a:buNone/>
            </a:pPr>
            <a:r>
              <a:rPr lang="en-GB" sz="1200" dirty="0"/>
              <a:t>[Answer] λ(e)/λ(p) = √1836 ≈ 43; the proton’s λ is shorter at equal energy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cricket ball has a de Broglie wavelength. Why has nobody ever seen one diffract through a doorway? λ = h/mv applies to everything with momentum, and the ball certainly has momentum. A doorway is a gap, and gaps diffract waves — that is the whole of the wave chapter.</a:t>
            </a:r>
          </a:p>
          <a:p>
            <a:pPr marL="0" indent="0">
              <a:buNone/>
            </a:pPr>
            <a:r>
              <a:rPr lang="en-GB" sz="1200" dirty="0"/>
              <a:t>[Answer] Because the ball's wavelength is about 2 × 10⁻³⁴ m, twenty powers of ten smaller than a nucleus. Diffraction only shows when the wavelength is comparable with the gap, and no gap that small exists or ever could. Quantum behaviour is not switched off for big things; it is diluted so far past detection that nothing could ever register it.</a:t>
            </a:r>
          </a:p>
          <a:p>
            <a:pPr marL="0" indent="0">
              <a:buNone/>
            </a:pPr>
            <a:r>
              <a:rPr lang="en-GB" sz="1200" dirty="0"/>
              <a:t>[Figure] One logarithmic scale running from 10⁻⁴⁰ m to 10⁻⁵ m, carrying a motorway car at 10⁻³⁸ m, a cricket ball at 2 × 10⁻³⁴ m, a 100 kV electron at 4 × 10⁻¹² m and a 100 V electron at 1.2 × 10⁻¹⁰ m, with a nucleus, an atom and visible light marked for comparison.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h/√(2mE(K)), so at equal E(K): λ(e)/λ(p) = √(m(p)/m(e)).</a:t>
            </a:r>
          </a:p>
          <a:p>
            <a:pPr marL="0" indent="0">
              <a:buNone/>
            </a:pPr>
            <a:r>
              <a:rPr lang="en-GB" sz="1200" dirty="0"/>
              <a:t>[Step 2] √(1836) ≈ 43 — the electron’s wavelength is about 43 times longer.</a:t>
            </a:r>
          </a:p>
          <a:p>
            <a:pPr marL="0" indent="0">
              <a:buNone/>
            </a:pPr>
            <a:r>
              <a:rPr lang="en-GB" sz="1200" dirty="0"/>
              <a:t>[Step 3] The proton beam has the shorter λ and so resolves finer detail — but electrons are far easier to accelerate and focus, which is why electron microscopes won.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λ(e)/λ(p) = √1836 ≈ 43; the proton’s λ is shorter at equal energy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https://giophysics.com/chapter-47/presentation/?lesson=matterwaves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Any particle of momentum p has a wavelength λ = h/p; the wave behaviour is only observable when λ is comparable to the slits, spacings, or obstacles the particle meets.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electron accelerated through 100 V has λ ≈ 0.12 nm — about one atom wide — so a crystal lattice diffracts it. A thrown cricket ball’s wavelength is 10⁻³⁴ m, smaller than any structure in the universe, so it flies classically.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Every moving object has an associated wavelength λ = h/p = h/(mv). Because h is minuscule, the wave nature only shows when λ is comparable to the obstacles in the way — atomic spacings for electrons, nothing at all for cricket balls. Davisson and Germer confirmed the hypothesis by scattering slow electrons off crystalline nickel: the reflected intensity showed diffraction maxima at the very angles a wave of λ = h/p predicts, and the pattern shifted with accelerating voltage exactly as λ = h/√(2meV) demands. Electron microscopes exploit this: a 100 kV electron’s wavelength is thousands of times shorter than visible light, so it resolves thousands of times finer detail.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Electrons accelerated through a set voltage struck a nickel crystal, and a detector swept around to count electrons versus angle. Instead of a smooth spray, the counts peaked sharply at specific angles — constructive interference from the regularly spaced atomic planes. Changing the voltage changed the peak angle exactly as λ = h/p predicts. Particles had diffracted.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λ = h/(mv) with h ≈ 6.6 × 10⁻³⁴ J s means a 1000 kg car at highway speed has λ ≈ 10⁻³⁸ m — about 10²³ times smaller than a proton. No door, gap, or tunnel is remotely that narrow, so interference effects are utterly unobservable. Quantum behaviour is not switched off for large objects; it is diluted beyond detection.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Optical microscopes cannot resolve detail finer than roughly the wavelength of light, about 400 nm. Electrons at 100 kV have λ ≈ 4 pm — a hundred thousand times shorter — so electron microscopes image viruses, molecules, and individual atomic columns. The instrument is a working monument to the de Broglie hypothesis.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7/presentation/?lesson=matterwav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7/photoelectric-effect/" TargetMode="External"/><Relationship Id="rId4" Type="http://schemas.openxmlformats.org/officeDocument/2006/relationships/hyperlink" Target="https://giophysics.com/chapter-26/single-slit-resolu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7/presentation/?lesson=matterwav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7/presentation/?lesson=matterwave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7/wave-functions/" TargetMode="External"/><Relationship Id="rId4" Type="http://schemas.openxmlformats.org/officeDocument/2006/relationships/hyperlink" Target="https://giophysics.com/chapter-47/matter-waves/" TargetMode="External"/><Relationship Id="rId5" Type="http://schemas.openxmlformats.org/officeDocument/2006/relationships/hyperlink" Target="https://giophysics.com/chapter-47/presentation/?lesson=matterwaves" TargetMode="External"/><Relationship Id="rId6" Type="http://schemas.openxmlformats.org/officeDocument/2006/relationships/hyperlink" Target="https://giophysics.com/chapter-47/" TargetMode="External"/><Relationship Id="rId7" Type="http://schemas.openxmlformats.org/officeDocument/2006/relationships/hyperlink" Target="https://giophysics.com/downloads/47-2-matter-wa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If waves are particles, particles are waves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Matter Waves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In 1924 Louis de Broglie ran Einstein’s logic backwards: if light waves behave like particles, then electrons — particles — should behave like waves, with wavelength λ = h/p. Three years later an electron beam diffracted off a nickel crystal exactly on cue.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https://giophysics.com/chapter-47/matter-waves/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 Broglie wavelength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 = h/p = h/(mv)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Bigger momentum, shorter wavelength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h from the photon links a particle’s momentum to its wavelength. Fast or heavy things have wavelengths too short to ever notice; slow, light things wave visibly.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Wavelength from kinetic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 = h/√(2mE(K))</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Substitute p = √(2mE(K))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Handy for accelerated electrons, where E(K) = eV: raising the accelerating voltage shrinks the wavelength as 1/√V — the tuning knob in the Davisson–Germer experiment.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Diffraction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λ ~ d for visible diffraction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 = slit width or lattice spacing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Waves only bend noticeably around obstacles about a wavelength across. Nickel’s 0.215 nm lattice spacing matches a slow electron’s λ, which is why crystals make natural diffraction gratings for electrons.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Davisson and Germer's apparatus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An electron gun in an evacuated chamber fires a beam through an accelerating p.d. V onto a nickel crystal whose atoms are 0.215 nm apart, with a detector on a swinging arc counting the electrons arriving at each angle." descr="An electron gun in an evacuated chamber fires a beam through an accelerating p.d. V onto a nickel crystal whose atoms are 0.215 nm apart, with a detector on a swinging arc counting the electrons arriving at each angle."/>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electron gun in an evacuated chamber fires a beam through an accelerating p.d. V onto a nickel crystal whose atoms are 0.215 nm apart, with a detector on a swinging arc counting the electrons arriving at each angle.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matter wave is not the particle physically wiggling along its path, and it is not a sound-like wave in a medium. It is a wave of probability: where its amplitude is large, the electron is likely to be found. Every object has a wavelength at all times — it is simply that for anything heavier than a molecule, λ is so short that no experiment can reveal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de Broglie wavelength of a 0.20 kg ball thrown at 15 m/s, and comment.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de Broglie wavelength of a 0.20 kg ball thrown at 15 m/s, and comment.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mv = 0.20 × 15 = 3.0 kg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h/p = 6.63 × 10⁻³⁴ ÷ 3.0 = 2.2 × 10⁻³⁴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10²⁴ times smaller than an atomic nucleus — no conceivable experiment shows this wave.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2.2 × 10⁻³⁴ m — unobservably small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is accelerated from rest through 100 V. Find its de Broglie wavelength.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is accelerated from rest through 100 V. Find its de Broglie wavelength.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eV = 1.6 × 10⁻¹⁹ × 100 = 1.6 × 10⁻¹⁷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½mv² = 1.6 × 10⁻¹⁷ with m = 9.11 × 10⁻³¹ kg gives v = 5.9 × 10⁶ 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h/(mv) = 6.63 × 10⁻³⁴ ÷ (9.11 × 10⁻³¹ × 5.9 × 10⁶) = 1.2 × 10⁻¹⁰ m — the diameter of an atom, so crystals diffract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photoelectric effect</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https://giophysics.com/chapter-47/photoelectric-effect/</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Single-slit diffraction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https://giophysics.com/chapter-26/single-slit-resolution/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1.2 × 10⁻¹⁰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electron is accelerated from rest through 100 V. Find its de Broglie wavelength.</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eV = 1.6 × 10⁻¹⁹ × 100 = 1.6 × 10⁻¹⁷ J</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½mv² = 1.6 × 10⁻¹⁷ with m = 9.11 × 10⁻³¹ kg gives v = 5.9 × 10⁶ m s⁻¹</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h/E(K) = 6.63 × 10⁻³⁴ ÷ 1.6 × 10⁻¹⁷ = 4.1 × 10⁻¹⁷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λ ≈ 4 × 10⁻¹⁷ m.</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 is divided by momentum, never by energy. The tell is on the line above: a speed was carefully worked out and then not used for anything. The units settle it too — J s ÷ J is seconds, not metres. The correct answer, 1.2 × 10⁻¹⁰ m, is the diameter of an atom, which is the entire point of the calculation.</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λ = h/(mv) = 6.63 × 10⁻³⁴ ÷ (9.11 × 10⁻³¹ × 5.9 × 10⁶) = 1.2 × 10⁻¹⁰ 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crystal's atoms sit about 0.2 nm apart. Which of these will show the biggest, easiest-to-measure diffraction angles off it?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cricket ball</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electron accelerated through 100 V</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electron accelerated through 100 kV</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One logarithmic scale running from 10⁻⁴⁰ m to 10⁻⁵ m, carrying a motorway car at 10⁻³⁸ m, a cricket ball at 2 × 10⁻³⁴ m, a 100 kV electron at 4 × 10⁻¹² m and a 100 V electron at 1.2 × 10⁻¹⁰ m, with a nucleus, an atom and visible light marked for comparison." descr="One logarithmic scale running from 10⁻⁴⁰ m to 10⁻⁵ m, carrying a motorway car at 10⁻³⁸ m, a cricket ball at 2 × 10⁻³⁴ m, a 100 kV electron at 4 × 10⁻¹² m and a 100 V electron at 1.2 × 10⁻¹⁰ m, with a nucleus, an atom and visible light marked for comparison."/>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logarithmic scale running from 10⁻⁴⁰ m to 10⁻⁵ m, carrying a motorway car at 10⁻³⁸ m, a cricket ball at 2 × 10⁻³⁴ m, a 100 kV electron at 4 × 10⁻¹² m and a 100 V electron at 1.2 × 10⁻¹⁰ m, with a nucleus, an atom and visible light marked for comparison.</a:t>
            </a:r>
          </a:p>
        </p:txBody>
      </p:sp>
      <p:sp>
        <p:nvSpPr>
          <p:cNvPr id="13"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electron accelerated through 100 V</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it off the scale: the 100 V electron's 1.2 × 10⁻¹⁰ m lands right on the atom spacing, which is the condition for large, clearly separated diffraction maxima — and it is what Davisson and Germer used. The 100 kV electron does diffract too, but at 4 pm its wavelength is a hundredth of the spacing, so its angles are correspondingly tiny; that short wavelength is bought for resolution, not for angle. The cricket ball is off the bottom of the scale by twenty decades.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electron’s speed is halved. Its de Broglie wavelength…</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Stays the same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Doubles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λ = h/(mv) is inversely proportional to speed — half the momentum means double the wavelength.</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has λ proportional to speed. That is the relation between a wave's own speed and its wavelength at fixed frequency, and it is not de Broglie's: λ = h/mv puts the speed underneath, so slowing the electron lengthens its wave.</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λ = h/(mv) is inversely proportional to speed — half the momentum, double the wavelength.</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Nothing here is fixed to the particle except h. Momentum is exactly what the wavelength depends on, and it has just halved. It is also why the accelerating voltage is the dial Davisson and Germer turned: change the speed and the diffraction pattern moves.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Show that a particle’s kinetic energy is proportional to λ⁻², then find E(K) for an electron with λ = 1.0 × 10⁻¹⁰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Show that a particle’s kinetic energy is proportional to λ⁻², then find E(K) for an electron with λ = 1.0 × 10⁻¹⁰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From λ = h/(mv), v = h/(mλ), so E(K) = ½mv² = h²/(2mλ²) — proportional to λ⁻².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(6.63 × 10⁻³⁴)² ÷ (2 × 9.11 × 10⁻³¹ × (1.0 × 10⁻¹⁰)²).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2.4 × 10⁻¹⁷ J ≈ 150 eV. Halving λ would quadruple this.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E(K) = h²/(2mλ²) ≈ 2.4 × 10⁻¹⁷ J ≈ 150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and a proton have equal kinetic energies. Find the ratio of their de Broglie wavelengths, and say which microscope beam resolves finer detail at the same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cricket ball has a de Broglie wavelength. Why has nobody ever seen one diffract through a doorway?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λ = h/mv applies to everything with momentum, and the ball certainly has momentum. A doorway is a gap, and gaps diffract waves — that is the whole of the wave chapter.</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ball's wavelength is about 2 × 10⁻³⁴ m, twenty powers of ten smaller than a nucleus. Diffraction only shows when the wavelength is comparable with the gap, and no gap that small exists or ever could. Quantum behaviour is not switched off for big things; it is diluted so far past detection that nothing could ever register it.</a:t>
            </a:r>
          </a:p>
        </p:txBody>
      </p:sp>
      <p:sp>
        <p:nvSpPr>
          <p:cNvPr id="9" name="panel"/>
          <p:cNvSpPr/>
          <p:nvPr/>
        </p:nvSpPr>
        <p:spPr>
          <a:xfrm>
            <a:off x="7010400" y="1854200"/>
            <a:ext cx="4622800" cy="2425700"/>
          </a:xfrm>
          <a:prstGeom prst="rect">
            <a:avLst/>
          </a:prstGeom>
          <a:solidFill>
            <a:srgbClr val="FFFFFF"/>
          </a:solidFill>
          <a:ln w="9525">
            <a:solidFill>
              <a:srgbClr val="C6C8BB"/>
            </a:solidFill>
          </a:ln>
        </p:spPr>
      </p:sp>
      <p:pic>
        <p:nvPicPr>
          <p:cNvPr id="10" name="One logarithmic scale running from 10⁻⁴⁰ m to 10⁻⁵ m, carrying a motorway car at 10⁻³⁸ m, a cricket ball at 2 × 10⁻³⁴ m, a 100 kV electron at 4 × 10⁻¹² m and a 100 V electron at 1.2 × 10⁻¹⁰ m, with a nucleus, an atom and visible light marked for comparison." descr="One logarithmic scale running from 10⁻⁴⁰ m to 10⁻⁵ m, carrying a motorway car at 10⁻³⁸ m, a cricket ball at 2 × 10⁻³⁴ m, a 100 kV electron at 4 × 10⁻¹² m and a 100 V electron at 1.2 × 10⁻¹⁰ m, with a nucleus, an atom and visible light marked for comparison."/>
          <p:cNvPicPr>
            <a:picLocks noChangeAspect="1"/>
          </p:cNvPicPr>
          <p:nvPr/>
        </p:nvPicPr>
        <p:blipFill>
          <a:blip r:embed="rId3"/>
          <a:stretch>
            <a:fillRect/>
          </a:stretch>
        </p:blipFill>
        <p:spPr>
          <a:xfrm>
            <a:off x="7124700" y="1968500"/>
            <a:ext cx="4394200" cy="2197100"/>
          </a:xfrm>
          <a:prstGeom prst="rect">
            <a:avLst/>
          </a:prstGeom>
        </p:spPr>
      </p:pic>
      <p:sp>
        <p:nvSpPr>
          <p:cNvPr id="11" name="text"/>
          <p:cNvSpPr txBox="1"/>
          <p:nvPr/>
        </p:nvSpPr>
        <p:spPr>
          <a:xfrm>
            <a:off x="7010400" y="434340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logarithmic scale running from 10⁻⁴⁰ m to 10⁻⁵ m, carrying a motorway car at 10⁻³⁸ m, a cricket ball at 2 × 10⁻³⁴ m, a 100 kV electron at 4 × 10⁻¹² m and a 100 V electron at 1.2 × 10⁻¹⁰ m, with a nucleus, an atom and visible light marked for comparison.</a:t>
            </a:r>
          </a:p>
        </p:txBody>
      </p:sp>
      <p:sp>
        <p:nvSpPr>
          <p:cNvPr id="12" name="text"/>
          <p:cNvSpPr txBox="1"/>
          <p:nvPr/>
        </p:nvSpPr>
        <p:spPr>
          <a:xfrm>
            <a:off x="7010400" y="538480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and a proton have equal kinetic energies. Find the ratio of their de Broglie wavelengths, and say which microscope beam resolves finer detail at the same energy.</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h/√(2mE(K)), so at equal E(K): λ(e)/λ(p) = √(m(p)/m(e)).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√(1836) ≈ 43 — the electron’s wavelength is about 43 times longer.</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proton beam has the shorter λ and so resolves finer detail — but electrons are far easier to accelerate and focus, which is why electron microscopes won.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λ(e)/λ(p) = √1836 ≈ 43; the proton’s λ is shorter at equal energy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MATTER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Matter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25.3 Wave Functions &amp; Uncertainty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https://giophysics.com/chapter-47/wave-functions/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https://giophysics.com/chapter-47/matter-waves/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https://giophysics.com/chapter-47/presentation/?lesson=matterwaves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Quantum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https://giophysics.com/downloads/47-2-matter-waves.pdf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Any particle of momentum p has a wavelength λ = h/p; the wave behaviour is only observable when λ is comparable to the slits, spacings, or obstacles the particle meets.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electron accelerated through 100 V has λ ≈ 0.12 nm — about one atom wide — so a crystal lattice diffracts it. A thrown cricket ball’s wavelength is 10⁻³⁴ m, smaller than any structure in the universe, so it flies classically.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If waves are particles, particles are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7178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Every moving object has an associated wavelength λ = h/p = h/(mv). Because h is minuscule, the wave nature only shows when λ is comparable to the obstacles in the way — atomic spacings for electrons, nothing at all for cricket balls.</a:t>
            </a:r>
          </a:p>
        </p:txBody>
      </p:sp>
      <p:sp>
        <p:nvSpPr>
          <p:cNvPr id="7" name="text"/>
          <p:cNvSpPr txBox="1"/>
          <p:nvPr/>
        </p:nvSpPr>
        <p:spPr>
          <a:xfrm>
            <a:off x="558800" y="367538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Davisson and Germer confirmed the hypothesis by scattering slow electrons off crystalline nickel: the reflected intensity showed diffraction maxima at the very angles a wave of λ = h/p predicts, and the pattern shifted with accelerating voltage exactly as λ = h/√(2meV) demands. Electron microscopes exploit this: a 100 kV electron’s wavelength is thousands of times shorter than visible light, so it resolves thousands of times finer detail.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Davisson–Germer experiment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Electrons accelerated through a set voltage struck a nickel crystal, and a detector swept around to count electrons versus angle. Instead of a smooth spray, the counts peaked sharply at specific angles — constructive interference from the regularly spaced atomic planes.</a:t>
            </a:r>
          </a:p>
        </p:txBody>
      </p:sp>
      <p:sp>
        <p:nvSpPr>
          <p:cNvPr id="7" name="text"/>
          <p:cNvSpPr txBox="1"/>
          <p:nvPr/>
        </p:nvSpPr>
        <p:spPr>
          <a:xfrm>
            <a:off x="558800" y="387818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Changing the voltage changed the peak angle exactly as λ = h/p predicts. Particles had diffracted.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you have never seen a bus diffract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λ = h/(mv) with h ≈ 6.6 × 10⁻³⁴ J s means a 1000 kg car at highway speed has λ ≈ 10⁻³⁸ m — about 10²³ times smaller than a proton. No door, gap, or tunnel is remotely that narrow, so interference effects are utterly unobservable. Quantum behaviour is not switched off for large objects; it is diluted beyond detection.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electron microscope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Optical microscopes cannot resolve detail finer than roughly the wavelength of light, about 400 nm. Electrons at 100 kV have λ ≈ 4 pm — a hundred thousand times shorter — so electron microscopes image viruses, molecules, and individual atomic columns. The instrument is a working monument to the de Broglie hypothesis.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MATTER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Matter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Matter Waves</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