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Quantum — The Quantum Nucleus. Lesson 5 of 6.</a:t>
            </a:r>
          </a:p>
          <a:p>
            <a:pPr marL="0" indent="0">
              <a:buNone/>
            </a:pPr>
            <a:r>
              <a:rPr lang="en-GB" sz="1200" dirty="0"/>
              <a:t>[Intro] How do you measure something 10⁻¹⁴ m across? Throw things at it. Alpha particles, fired uphill against Coulomb repulsion, bound the nucleus from outside; diffracted electrons measure it like a slit; and its own radiation reveals that the nucleus, too, has an energy ladder.</a:t>
            </a:r>
          </a:p>
          <a:p>
            <a:pPr marL="0" indent="0">
              <a:buNone/>
            </a:pPr>
            <a:r>
              <a:rPr lang="en-GB" sz="1200" dirty="0"/>
              <a:t>[Source] https://giophysics.com/chapter-47/quantum-nucleus/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Distance of closest approach: E(K) = 2Zke²/d</a:t>
            </a:r>
          </a:p>
          <a:p>
            <a:pPr marL="0" indent="0">
              <a:buNone/>
            </a:pPr>
            <a:r>
              <a:rPr lang="en-GB" sz="1200" dirty="0"/>
              <a:t>[In plain English] At the turnaround point every joule of the alpha’s kinetic energy has become Coulomb potential energy. Solving for d gives an upper limit on the nuclear radius — the alpha stalls before touching the surface.</a:t>
            </a:r>
          </a:p>
          <a:p>
            <a:pPr marL="0" indent="0">
              <a:buNone/>
            </a:pPr>
            <a:r>
              <a:rPr lang="en-GB" sz="1200" dirty="0"/>
              <a:t>[Note] Head-on alpha; all KE → electric PE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Nuclear radius: R = R₀A^(1/3)</a:t>
            </a:r>
          </a:p>
          <a:p>
            <a:pPr marL="0" indent="0">
              <a:buNone/>
            </a:pPr>
            <a:r>
              <a:rPr lang="en-GB" sz="1200" dirty="0"/>
              <a:t>[In plain English] Radius grows with the cube root of mass number, so volume (∝ R³) grows in direct proportion to A: nucleons pack like marbles in a bag, each claiming the same space.</a:t>
            </a:r>
          </a:p>
          <a:p>
            <a:pPr marL="0" indent="0">
              <a:buNone/>
            </a:pPr>
            <a:r>
              <a:rPr lang="en-GB" sz="1200" dirty="0"/>
              <a:t>[Note] R₀ = 1.2 × 10⁻¹⁵ m = 1.2 fm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Electron diffraction minimum: sin θ = λ/D</a:t>
            </a:r>
          </a:p>
          <a:p>
            <a:pPr marL="0" indent="0">
              <a:buNone/>
            </a:pPr>
            <a:r>
              <a:rPr lang="en-GB" sz="1200" dirty="0"/>
              <a:t>[In plain English] A nucleus diffracts a matter wave like a slit diffracts light. Measure the angle of the first dark minimum with a beam of known de Broglie wavelength and the diameter follows.</a:t>
            </a:r>
          </a:p>
          <a:p>
            <a:pPr marL="0" indent="0">
              <a:buNone/>
            </a:pPr>
            <a:r>
              <a:rPr lang="en-GB" sz="1200" dirty="0"/>
              <a:t>[Note] λ = h/p of the beam; D = nuclear diameter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Constant nuclear density: ρ = 3m(p)/(4πR₀³) ≈ 2.3 × 10¹⁷ kg m⁻³</a:t>
            </a:r>
          </a:p>
          <a:p>
            <a:pPr marL="0" indent="0">
              <a:buNone/>
            </a:pPr>
            <a:r>
              <a:rPr lang="en-GB" sz="1200" dirty="0"/>
              <a:t>[In plain English] Mass ∝ A and volume ∝ A, so A cancels: helium and uranium share one density. The only macroscopic objects this dense are neutron stars — effectively giant nuclei bound by gravity.</a:t>
            </a:r>
          </a:p>
          <a:p>
            <a:pPr marL="0" indent="0">
              <a:buNone/>
            </a:pPr>
            <a:r>
              <a:rPr lang="en-GB" sz="1200" dirty="0"/>
              <a:t>[Note] Independent of A — the same for all nuclei</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nuclei side by side, the left holding A nucleons inside a circle whose radius is marked R and the right holding 2A of them, its radius left as R′ = ?, under a note that nuclear matter has one fixed density so both are packed the same.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distance of closest approach is not the nuclear radius — it is only an upper bound, since the alpha stalls on the Coulomb hill before reaching the surface. And nuclear radius does not scale with A: doubling the nucleons multiplies the radius by only 2^(1/3) ≈ 1.26, because it is the volume, not the radius, that tracks nucleon count.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radius of a gold nucleus (A = 197).</a:t>
            </a:r>
          </a:p>
          <a:p>
            <a:pPr marL="0" indent="0">
              <a:buNone/>
            </a:pPr>
            <a:r>
              <a:rPr lang="en-GB" sz="1200" dirty="0"/>
              <a:t>[Answer] R ≈ 7.0 × 10⁻¹⁵ 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 = R₀A^(1/3) = 1.2 × 10⁻¹⁵ × 197^(1/3).</a:t>
            </a:r>
          </a:p>
          <a:p>
            <a:pPr marL="0" indent="0">
              <a:buNone/>
            </a:pPr>
            <a:r>
              <a:rPr lang="en-GB" sz="1200" dirty="0"/>
              <a:t>[Step 2] 197^(1/3) ≈ 5.82.</a:t>
            </a:r>
          </a:p>
          <a:p>
            <a:pPr marL="0" indent="0">
              <a:buNone/>
            </a:pPr>
            <a:r>
              <a:rPr lang="en-GB" sz="1200" dirty="0"/>
              <a:t>[Step 3] R ≈ 7.0 × 10⁻¹⁵ m = 7.0 fm.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 ≈ 7.0 × 10⁻¹⁵ 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2.75 MeV alpha particle approaches a silicon nucleus (Z = 14) head-on. Find the distance of closest approach.</a:t>
            </a:r>
          </a:p>
          <a:p>
            <a:pPr marL="0" indent="0">
              <a:buNone/>
            </a:pPr>
            <a:r>
              <a:rPr lang="en-GB" sz="1200" dirty="0"/>
              <a:t>[Answer] d ≈ 1.5 × 10⁻¹⁴ m (upper bound on the radius)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Electric potential energy; Matter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E(K) = 2.75 × 10⁶ × 1.60 × 10⁻¹⁹ = 4.40 × 10⁻¹³ J.</a:t>
            </a:r>
          </a:p>
          <a:p>
            <a:pPr marL="0" indent="0">
              <a:buNone/>
            </a:pPr>
            <a:r>
              <a:rPr lang="en-GB" sz="1200" dirty="0"/>
              <a:t>[Step 2] At the stall point E(K) = 2Zke²/d, so d = 2Zke²/E(K).</a:t>
            </a:r>
          </a:p>
          <a:p>
            <a:pPr marL="0" indent="0">
              <a:buNone/>
            </a:pPr>
            <a:r>
              <a:rPr lang="en-GB" sz="1200" dirty="0"/>
              <a:t>[Step 3] d = (2 × 14 × 8.99 × 10⁹ × (1.60 × 10⁻¹⁹)²) ÷ 4.40 × 10⁻¹³ ≈ 1.5 × 10⁻¹⁴ m — an upper limit, since the alpha never reaches the surface.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 ≈ 1.5 × 10⁻¹⁴ m (upper bound on the radius)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5 is wrong] R is a radius; across means diameter, which is 14 fm. It matters more than it looks, because the other route to a nuclear size — electron or neutron diffraction, sin θ = λ/D — gives D directly, and comparing one experiment's D with the other's R makes the two disagree by a clean factor of two for no physical reason at all.</a:t>
            </a:r>
          </a:p>
          <a:p>
            <a:pPr marL="0" indent="0">
              <a:buNone/>
            </a:pPr>
            <a:r>
              <a:rPr lang="en-GB" sz="1200" dirty="0"/>
              <a:t>[It should say] So the gold nucleus has a radius of 7.0 fm, and is 14 fm across.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One nucleus has twice as many nucleons as another. How much bigger is its radius?</a:t>
            </a:r>
          </a:p>
          <a:p>
            <a:pPr marL="0" indent="0">
              <a:buNone/>
            </a:pPr>
            <a:r>
              <a:rPr lang="en-GB" sz="1200" dirty="0"/>
              <a:t>[Options] A Twice as big   B About 1.26 times as big   C About 1.41 times as big</a:t>
            </a:r>
          </a:p>
          <a:p>
            <a:pPr marL="0" indent="0">
              <a:buNone/>
            </a:pPr>
            <a:r>
              <a:rPr lang="en-GB" sz="1200" dirty="0"/>
              <a:t>[Figure] Two nuclei side by side, the left holding A nucleons inside a circle whose radius is marked R and the right holding 2A of them, its radius left as R′ = ?, under a note that nuclear matter has one fixed density so both are packed the same.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About 1.26 times as big. R = R₀A^(1/3), so doubling A multiplies the radius by 2^(1/3) = 1.26. What is really doubling is the volume, because every nucleus is packed to the same density — about 2.3 × 10¹⁷ kg m⁻³, neutron-star stuff — and volume goes as R³. The 1.41 answer is √2, which is the guess you make when you know the relationship is not linear but reach for the wrong root.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Beta particles from one nuclide emerge with a continuous range of energies, while alphas from one nuclide are monoenergetic. The beta spread is evidence for…</a:t>
            </a:r>
          </a:p>
          <a:p>
            <a:pPr marL="0" indent="0">
              <a:buNone/>
            </a:pPr>
            <a:r>
              <a:rPr lang="en-GB" sz="1200" dirty="0"/>
              <a:t>[Options] A Energy non-conservation in weak decays   B A third particle — the neutrino — sharing the decay energy   C Beta particles being slowed by atomic electrons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Beta particles from one nuclide emerge with a continuous range of energies, while alphas from one nuclide are monoenergetic. The beta spread is evidence for…</a:t>
            </a:r>
          </a:p>
          <a:p>
            <a:pPr marL="0" indent="0">
              <a:buNone/>
            </a:pPr>
            <a:r>
              <a:rPr lang="en-GB" sz="1200" dirty="0"/>
              <a:t>[Option by option] A: This was a serious proposal — Bohr was prepared to give up conservation of energy in beta decay rather than invent a new particle. Pauli's alternative won, and the neutrino was finally detected 26 years later, so the conservation laws came through intact.  B: Correct. The decay releases a fixed energy. If the electron can carry away any fraction of it, something undetected must be carrying the rest.  C: Beta particles do lose energy on the way out of matter, which is why sources are prepared thin and counted in vacuum. But the spread survives every such correction, and its shape is the giveaway: it runs from zero right up to a sharp maximum, which is what sharing looks like, not what nibbling looks like.</a:t>
            </a:r>
          </a:p>
          <a:p>
            <a:pPr marL="0" indent="0">
              <a:buNone/>
            </a:pPr>
            <a:r>
              <a:rPr lang="en-GB" sz="1200" dirty="0"/>
              <a:t>[Answer] B — A third particle — the neutrino — sharing the decay energy</a:t>
            </a:r>
          </a:p>
          <a:p>
            <a:pPr marL="0" indent="0">
              <a:buNone/>
            </a:pPr>
            <a:r>
              <a:rPr lang="en-GB" sz="1200" dirty="0"/>
              <a:t>[Why] The decay releases a fixed energy. If the electron can carry any fraction of it, something undetected must carry the rest — Pauli’s neutrino.</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Show that all nuclei share the same density, and evaluate it.</a:t>
            </a:r>
          </a:p>
          <a:p>
            <a:pPr marL="0" indent="0">
              <a:buNone/>
            </a:pPr>
            <a:r>
              <a:rPr lang="en-GB" sz="1200" dirty="0"/>
              <a:t>[Answer] ρ ≈ 2.3 × 10¹⁷ kg m⁻³ for every nucleus — neutron-star density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Mass ≈ Am(p); volume = (4/3)πR³ = (4/3)πR₀³A, since R³ = R₀³A.</a:t>
            </a:r>
          </a:p>
          <a:p>
            <a:pPr marL="0" indent="0">
              <a:buNone/>
            </a:pPr>
            <a:r>
              <a:rPr lang="en-GB" sz="1200" dirty="0"/>
              <a:t>[Step 2] ρ = Am(p) ÷ [(4/3)πR₀³A] — the A cancels, so density is universal.</a:t>
            </a:r>
          </a:p>
          <a:p>
            <a:pPr marL="0" indent="0">
              <a:buNone/>
            </a:pPr>
            <a:r>
              <a:rPr lang="en-GB" sz="1200" dirty="0"/>
              <a:t>[Step 3] ρ = 1.67 × 10⁻²⁷ ÷ [(4/3)π(1.2 × 10⁻¹⁵)³] ≈ 2.3 × 10¹⁷ kg m⁻³ — one cubic centimetre would weigh 2.3 × 10¹¹ kg.</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ρ ≈ 2.3 × 10¹⁷ kg m⁻³ for every nucleus — neutron-star density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Rutherford's alpha particles bounced back off gold nuclei. So how big is a gold nucleus? The experiment is the one that found the nucleus in the first place, and the closest-approach calculation is the one every course sets from it. It gives a distance in femtometres and it looks like an answer.</a:t>
            </a:r>
          </a:p>
          <a:p>
            <a:pPr marL="0" indent="0">
              <a:buNone/>
            </a:pPr>
            <a:r>
              <a:rPr lang="en-GB" sz="1200" dirty="0"/>
              <a:t>[Answer] The experiment cannot tell you. A 5.0 MeV alpha stalls on the Coulomb hill about 45 fm out and turns round without ever touching anything, so all it gives is an upper bound. A gold nucleus is in fact about 7 fm in radius — six times closer in than the point where the alpha gave up. Measuring it properly took electron diffraction, and the answer is R = R₀A^(1/3).</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80.0 MeV neutron beam diffracts through lead foil, with the first minimum at 12.6°. Estimate the diameter of the lead nucleus.</a:t>
            </a:r>
          </a:p>
          <a:p>
            <a:pPr marL="0" indent="0">
              <a:buNone/>
            </a:pPr>
            <a:r>
              <a:rPr lang="en-GB" sz="1200" dirty="0"/>
              <a:t>[Answer] D ≈ 1.5 × 10⁻¹⁴ m</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E(K) = 80.0 × 10⁶ × 1.60 × 10⁻¹⁹ = 1.28 × 10⁻¹¹ J; p = √(2mE(K)) = √(2 × 1.67 × 10⁻²⁷ × 1.28 × 10⁻¹¹) = 2.07 × 10⁻¹⁹ kg m/s.</a:t>
            </a:r>
          </a:p>
          <a:p>
            <a:pPr marL="0" indent="0">
              <a:buNone/>
            </a:pPr>
            <a:r>
              <a:rPr lang="en-GB" sz="1200" dirty="0"/>
              <a:t>[Step 2] λ = h/p = 6.63 × 10⁻³⁴ ÷ 2.07 × 10⁻¹⁹ = 3.21 × 10⁻¹⁵ m.</a:t>
            </a:r>
          </a:p>
          <a:p>
            <a:pPr marL="0" indent="0">
              <a:buNone/>
            </a:pPr>
            <a:r>
              <a:rPr lang="en-GB" sz="1200" dirty="0"/>
              <a:t>[Step 3] D = λ/sin θ = 3.21 × 10⁻¹⁵ ÷ sin 12.6° ≈ 1.5 × 10⁻¹⁴ m — consistent with R = R₀ × 207^(1/3) ≈ 7.1 fm.</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 ≈ 1.5 × 10⁻¹⁴ m</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https://giophysics.com/chapter-47/presentation/?lesson=nucleus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Nuclear sizes follow R = R₀A^(1/3) (R₀ = 1.2 × 10⁻¹⁵ m), measured by alpha closest-approach and electron diffraction; constant nuclear density and discrete alpha/gamma energies show the nucleus is a dense, quantised system, and the continuous beta spectrum reveals the neutrino.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Gold (A = 197) has a nuclear radius of 7.0 fm — only 2.7 times that of helium (A = 4, R = 1.9 fm), because radius grows as the cube root of nucleon number. A sugar cube of pure nuclear matter would weigh 250 million tonnes.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An alpha particle fired head-on at a nucleus climbs the Coulomb hill, converting kinetic energy to potential energy until it stalls at the distance of closest approach, d = 2Zke²/E(K) — an upper bound on the nuclear radius. High-energy electron diffraction does better: the nucleus acts like an aperture of diameter D, putting the first minimum at sin θ = λ/D. The results collapse onto one formula, R = R₀A^(1/3) with R₀ = 1.2 fm, which says nuclear volume is proportional to nucleon count — every nucleus is packed to the same density, about 2.3 × 10¹⁷ kg/m³, the density of a neutron star. And the nucleus is quantised like the atom: alpha and gamma energies come in discrete values (nuclear energy levels), while beta particles emerge with a continuous spread of energies — the puzzle that forced Pauli to invent the neutrino to carry off the balance.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Rutherford’s scattering law assumes the only force in play is Coulomb repulsion from a point charge. Fire alphas energetic enough to approach within a few femtometres, though, and the counts at large angles fall below the prediction: the alpha has begun to feel the short-range strong nuclear force, and some are absorbed. The energy where the law first fails marks the nuclear surface — a deviation that measures a radius.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Electrons feel no strong force, so they map the charge distribution cleanly; high energy gives them femtometre wavelengths. The measured radii match R = R₀A^(1/3) and refine the closest-approach estimates, which are only upper bounds. Neutron beams complement them: immune to Coulomb repulsion, they probe the matter distribution instead.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Alpha particles from a given nuclide emerge at discrete energies, and gamma photons follow an alpha or beta decay when the daughter nucleus de-excites between discrete nuclear levels — exactly mirroring atomic spectra at MeV instead of eV. Beta decay broke the pattern: electrons emerge with every energy from zero up to a maximum. Rather than abandon energy conservation, Pauli proposed an invisible partner sharing each decay’s energy. The neutrino was detected 26 years later.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47/presentation/?lesson=nucle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1/electric-potential-energy/" TargetMode="External"/><Relationship Id="rId4" Type="http://schemas.openxmlformats.org/officeDocument/2006/relationships/hyperlink" Target="https://giophysics.com/chapter-47/matter-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47/presentation/?lesson=nucle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47/quantum-calculus/" TargetMode="External"/><Relationship Id="rId4" Type="http://schemas.openxmlformats.org/officeDocument/2006/relationships/hyperlink" Target="https://giophysics.com/chapter-47/quantum-nucleus/" TargetMode="External"/><Relationship Id="rId5" Type="http://schemas.openxmlformats.org/officeDocument/2006/relationships/hyperlink" Target="https://giophysics.com/chapter-47/presentation/?lesson=nucleus" TargetMode="External"/><Relationship Id="rId6" Type="http://schemas.openxmlformats.org/officeDocument/2006/relationships/hyperlink" Target="https://giophysics.com/chapter-47/" TargetMode="External"/><Relationship Id="rId7" Type="http://schemas.openxmlformats.org/officeDocument/2006/relationships/hyperlink" Target="https://giophysics.com/downloads/47-5-quantum-nucle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25 · Quantum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Sizing the unseeable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Quantum Nucleus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How do you measure something 10⁻¹⁴ m across? Throw things at it. Alpha particles, fired uphill against Coulomb repulsion, bound the nucleus from outside; diffracted electrons measure it like a slit; and its own radiation reveals that the nucleus, too, has an energy ladder.</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Quantum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https://giophysics.com/chapter-47/quantum-nucleus/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Distance of closest approach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E(K) = 2Zke²/d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Head-on alpha; all KE → electric PE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the turnaround point every joule of the alpha’s kinetic energy has become Coulomb potential energy. Solving for d gives an upper limit on the nuclear radius — the alpha stalls before touching the surface.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Nuclear radius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 = R₀A^(1/3)</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R₀ = 1.2 × 10⁻¹⁵ m = 1.2 fm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Radius grows with the cube root of mass number, so volume (∝ R³) grows in direct proportion to A: nucleons pack like marbles in a bag, each claiming the same space.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Electron diffraction minimum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sin θ = λ/D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λ = h/p of the beam; D = nuclear diameter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nucleus diffracts a matter wave like a slit diffracts light. Measure the angle of the first dark minimum with a beam of known de Broglie wavelength and the diameter follows.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Constant nuclear density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ρ = 3m(p)/(4πR₀³) ≈ 2.3 × 10¹⁷ kg m⁻³</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Independent of A — the same for all nuclei</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Mass ∝ A and volume ∝ A, so A cancels: helium and uranium share one density. The only macroscopic objects this dense are neutron stars — effectively giant nuclei bound by gravity.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Twice the nucleons, how much more radius?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Two nuclei side by side, the left holding A nucleons inside a circle whose radius is marked R and the right holding 2A of them, its radius left as R′ = ?, under a note that nuclear matter has one fixed density so both are packed the same." descr="Two nuclei side by side, the left holding A nucleons inside a circle whose radius is marked R and the right holding 2A of them, its radius left as R′ = ?, under a note that nuclear matter has one fixed density so both are packed the same."/>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nuclei side by side, the left holding A nucleons inside a circle whose radius is marked R and the right holding 2A of them, its radius left as R′ = ?, under a note that nuclear matter has one fixed density so both are packed the same.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distance of closest approach is not the nuclear radius — it is only an upper bound, since the alpha stalls on the Coulomb hill before reaching the surface. And nuclear radius does not scale with A: doubling the nucleons multiplies the radius by only 2^(1/3) ≈ 1.26, because it is the volume, not the radius, that tracks nucleon count.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radius of a gold nucleus (A = 197).</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radius of a gold nucleus (A = 197).</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R₀A^(1/3) = 1.2 × 10⁻¹⁵ × 197^(1/3).</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197^(1/3) ≈ 5.82.</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7.0 × 10⁻¹⁵ m = 7.0 fm.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 ≈ 7.0 × 10⁻¹⁵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2.75 MeV alpha particle approaches a silicon nucleus (Z = 14) head-on. Find the distance of closest approach.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Electric potential energy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https://giophysics.com/chapter-21/electric-potential-energy/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Matter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https://giophysics.com/chapter-47/matter-waves/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2.75 MeV alpha particle approaches a silicon nucleus (Z = 14) head-on. Find the distance of closest approach.</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E(K) = 2.75 × 10⁶ × 1.60 × 10⁻¹⁹ = 4.40 × 10⁻¹³ J.</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the stall point E(K) = 2Zke²/d, so d = 2Zke²/E(K).</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(2 × 14 × 8.99 × 10⁹ × (1.60 × 10⁻¹⁹)²) ÷ 4.40 × 10⁻¹³ ≈ 1.5 × 10⁻¹⁴ m — an upper limit, since the alpha never reaches the surface.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 ≈ 1.5 × 10⁻¹⁴ m (upper bound on the radius)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Find the size of a gold nucleus, A = 197, taking R₀ = 1.2 × 10⁻¹⁵ m.</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R₀A^(1/3)</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197^(1/3) ≈ 5.82</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1.2 × 10⁻¹⁵ × 5.82 = 7.0 × 10⁻¹⁵ m</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gold nucleus is 7.0 fm across.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5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 is a radius; across means diameter, which is 14 fm. It matters more than it looks, because the other route to a nuclear size — electron or neutron diffraction, sin θ = λ/D — gives D directly, and comparing one experiment's D with the other's R makes the two disagree by a clean factor of two for no physical reason at all.</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So the gold nucleus has a radius of 7.0 fm, and is 14 fm across.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One nucleus has twice as many nucleons as another. How much bigger is its radius?</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Twice as big</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About 1.26 times as big</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About 1.41 times as big</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Two nuclei side by side, the left holding A nucleons inside a circle whose radius is marked R and the right holding 2A of them, its radius left as R′ = ?, under a note that nuclear matter has one fixed density so both are packed the same." descr="Two nuclei side by side, the left holding A nucleons inside a circle whose radius is marked R and the right holding 2A of them, its radius left as R′ = ?, under a note that nuclear matter has one fixed density so both are packed the same."/>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nuclei side by side, the left holding A nucleons inside a circle whose radius is marked R and the right holding 2A of them, its radius left as R′ = ?, under a note that nuclear matter has one fixed density so both are packed the same.</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About 1.26 times as big</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 = R₀A^(1/3), so doubling A multiplies the radius by 2^(1/3) = 1.26. What is really doubling is the volume, because every nucleus is packed to the same density — about 2.3 × 10¹⁷ kg m⁻³, neutron-star stuff — and volume goes as R³. The 1.41 answer is √2, which is the guess you make when you know the relationship is not linear but reach for the wrong root.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Beta particles from one nuclide emerge with a continuous range of energies, while alphas from one nuclide are monoenergetic. The beta spread is evidence for…</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Energy non-conservation in weak decays</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third particle — the neutrino — sharing the decay energy</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Beta particles being slowed by atomic electrons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 third particle — the neutrino — sharing the decay energy</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decay releases a fixed energy. If the electron can carry any fraction of it, something undetected must carry the rest — Pauli’s neutrino.</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was a serious proposal — Bohr was prepared to give up conservation of energy in beta decay rather than invent a new particle. Pauli's alternative won, and the neutrino was finally detected 26 years later, so the conservation laws came through intact.</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decay releases a fixed energy. If the electron can carry away any fraction of it, something undetected must be carrying the rest.</a:t>
            </a:r>
          </a:p>
        </p:txBody>
      </p:sp>
      <p:sp>
        <p:nvSpPr>
          <p:cNvPr id="12" name="text"/>
          <p:cNvSpPr txBox="1"/>
          <p:nvPr/>
        </p:nvSpPr>
        <p:spPr>
          <a:xfrm>
            <a:off x="558800" y="460121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Beta particles do lose energy on the way out of matter, which is why sources are prepared thin and counted in vacuum. But the spread survives every such correction, and its shape is the giveaway: it runs from zero right up to a sharp maximum, which is what sharing looks like, not what nibbling looks like.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QUANTUM NUCLEUS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Quantum Nucleus.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Show that all nuclei share the same density, and evaluate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Show that all nuclei share the same density, and evaluate it.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Mass ≈ Am(p); volume = (4/3)πR³ = (4/3)πR₀³A, since R³ = R₀³A.</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Am(p) ÷ [(4/3)πR₀³A] — the A cancels, so density is universal.</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1.67 × 10⁻²⁷ ÷ [(4/3)π(1.2 × 10⁻¹⁵)³] ≈ 2.3 × 10¹⁷ kg m⁻³ — one cubic centimetre would weigh 2.3 × 10¹¹ kg.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ρ ≈ 2.3 × 10¹⁷ kg m⁻³ for every nucleus — neutron-star density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Rutherford's alpha particles bounced back off gold nuclei. So how big is a gold nucleus?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601302"/>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experiment is the one that found the nucleus in the first place, and the closest-approach calculation is the one every course sets from it. It gives a distance in femtometres and it looks like an answer.</a:t>
            </a:r>
          </a:p>
        </p:txBody>
      </p:sp>
      <p:sp>
        <p:nvSpPr>
          <p:cNvPr id="7" name="text"/>
          <p:cNvSpPr txBox="1"/>
          <p:nvPr/>
        </p:nvSpPr>
        <p:spPr>
          <a:xfrm>
            <a:off x="558800" y="362111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82875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experiment cannot tell you. A 5.0 MeV alpha stalls on the Coulomb hill about 45 fm out and turns round without ever touching anything, so all it gives is an upper bound. A gold nucleus is in fact about 7 fm in radius — six times closer in than the point where the alpha gave up. Measuring it properly took electron diffraction, and the answer is R = R₀A^(1/3).</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80.0 MeV neutron beam diffracts through lead foil, with the first minimum at 12.6°. Estimate the diameter of the lead nucleus.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80.0 MeV neutron beam diffracts through lead foil, with the first minimum at 12.6°. Estimate the diameter of the lead nucleus.</a:t>
            </a:r>
          </a:p>
        </p:txBody>
      </p:sp>
      <p:sp>
        <p:nvSpPr>
          <p:cNvPr id="9" name="step-number"/>
          <p:cNvSpPr txBox="1"/>
          <p:nvPr/>
        </p:nvSpPr>
        <p:spPr>
          <a:xfrm>
            <a:off x="558800" y="32292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E(K) = 80.0 × 10⁶ × 1.60 × 10⁻¹⁹ = 1.28 × 10⁻¹¹ J; p = √(2mE(K)) = √(2 × 1.67 × 10⁻²⁷ × 1.28 × 10⁻¹¹) = 2.07 × 10⁻¹⁹ kg m/s.</a:t>
            </a:r>
          </a:p>
        </p:txBody>
      </p:sp>
      <p:sp>
        <p:nvSpPr>
          <p:cNvPr id="11" name="step-number"/>
          <p:cNvSpPr txBox="1"/>
          <p:nvPr/>
        </p:nvSpPr>
        <p:spPr>
          <a:xfrm>
            <a:off x="558800" y="38146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146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h/p = 6.63 × 10⁻³⁴ ÷ 2.07 × 10⁻¹⁹ = 3.21 × 10⁻¹⁵ m.</a:t>
            </a:r>
          </a:p>
        </p:txBody>
      </p:sp>
      <p:sp>
        <p:nvSpPr>
          <p:cNvPr id="13" name="step-number"/>
          <p:cNvSpPr txBox="1"/>
          <p:nvPr/>
        </p:nvSpPr>
        <p:spPr>
          <a:xfrm>
            <a:off x="558800" y="4208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08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λ/sin θ = 3.21 × 10⁻¹⁵ ÷ sin 12.6° ≈ 1.5 × 10⁻¹⁴ m — consistent with R = R₀ × 207^(1/3) ≈ 7.1 fm.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 ≈ 1.5 × 10⁻¹⁴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QUANTUM NUCLEUS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Quantum Nucleus.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QUANTUM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25.6 Quantum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https://giophysics.com/chapter-47/quantum-calculus/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https://giophysics.com/chapter-47/quantum-nucleus/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https://giophysics.com/chapter-47/presentation/?lesson=nucleus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Quantum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https://giophysics.com/downloads/47-5-quantum-nucleus.pdf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9718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Nuclear sizes follow R = R₀A^(1/3) (R₀ = 1.2 × 10⁻¹⁵ m), measured by alpha closest-approach and electron diffraction; constant nuclear density and discrete alpha/gamma energies show the nucleus is a dense, quantised system, and the continuous beta spectrum reveals the neutrino.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Gold (A = 197) has a nuclear radius of 7.0 fm — only 2.7 times that of helium (A = 4, R = 1.9 fm), because radius grows as the cube root of nucleon number. A sugar cube of pure nuclear matter would weigh 250 million tonnes.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Sizing the unseeable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527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 alpha particle fired head-on at a nucleus climbs the Coulomb hill, converting kinetic energy to potential energy until it stalls at the distance of closest approach, d = 2Zke²/E(K) — an upper bound on the nuclear radius. High-energy electron diffraction does better: the nucleus acts like an aperture of diameter D, putting the first minimum at sin θ = λ/D.</a:t>
            </a:r>
          </a:p>
        </p:txBody>
      </p:sp>
      <p:sp>
        <p:nvSpPr>
          <p:cNvPr id="7" name="text"/>
          <p:cNvSpPr txBox="1"/>
          <p:nvPr/>
        </p:nvSpPr>
        <p:spPr>
          <a:xfrm>
            <a:off x="558800" y="374904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results collapse onto one formula, R = R₀A^(1/3) with R₀ = 1.2 fm, which says nuclear volume is proportional to nucleon count — every nucleus is packed to the same density, about 2.3 × 10¹⁷ kg/m³, the density of a neutron star. And the nucleus is quantised like the atom: alpha and gamma energies come in discrete values (nuclear energy levels), while beta particles emerge with a continuous spread of energies — the puzzle that forced Pauli to invent the neutrino to carry off the balance.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When Rutherford’s formula breaks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Rutherford’s scattering law assumes the only force in play is Coulomb repulsion from a point charge. Fire alphas energetic enough to approach within a few femtometres, though, and the counts at large angles fall below the prediction: the alpha has begun to feel the short-range strong nuclear force, and some are absorbed. The energy where the law first fails marks the nuclear surface — a deviation that measures a radius.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electrons make the best probes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Electrons feel no strong force, so they map the charge distribution cleanly; high energy gives them femtometre wavelengths. The measured radii match R = R₀A^(1/3) and refine the closest-approach estimates, which are only upper bounds. Neutron beams complement them: immune to Coulomb repulsion, they probe the matter distribution instead.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nucleus has levels too — and the neutrino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Alpha particles from a given nuclide emerge at discrete energies, and gamma photons follow an alpha or beta decay when the daughter nucleus de-excites between discrete nuclear levels — exactly mirroring atomic spectra at MeV instead of eV. Beta decay broke the pattern: electrons emerge with every energy from zero up to a maximum.</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Rather than abandon energy conservation, Pauli proposed an invisible partner sharing each decay’s energy. The neutrino was detected 26 years later.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QUANTUM NUCLEUS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Quantum Nucleus.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 The Quantum Nucleus</dc:title>
  <dc:subject>Quantum</dc:subject>
  <dc:creator>GioPhysics</dc:creator>
  <cp:keywords>lesson, Quantum, chapter-47,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