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Quantum — Wave Functions &amp; Uncertainty. Lesson 3 of 6.</a:t>
            </a:r>
          </a:p>
          <a:p>
            <a:pPr marL="0" indent="0">
              <a:buNone/>
            </a:pPr>
            <a:r>
              <a:rPr lang="en-GB" sz="1200" dirty="0"/>
              <a:t>[Intro] Quantum mechanics does not track where an electron is. It tracks a wave function ψ whose squared height says where the electron is likely to be. From that one shift follow Heisenberg’s uncertainty principle — and the outrageous fact that particles can leak through walls.</a:t>
            </a:r>
          </a:p>
          <a:p>
            <a:pPr marL="0" indent="0">
              <a:buNone/>
            </a:pPr>
            <a:r>
              <a:rPr lang="en-GB" sz="1200" dirty="0"/>
              <a:t>[Source] https://giophysics.com/chapter-47/wave-functions/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Born’s probability rule: P = |ψ|² ΔV</a:t>
            </a:r>
          </a:p>
          <a:p>
            <a:pPr marL="0" indent="0">
              <a:buNone/>
            </a:pPr>
            <a:r>
              <a:rPr lang="en-GB" sz="1200" dirty="0"/>
              <a:t>[In plain English] The wave function’s squared magnitude is a probability density. Where |ψ|² is large the particle is often found; where it is zero, never. This is all the theory predicts — likelihoods, not trajectories.</a:t>
            </a:r>
          </a:p>
          <a:p>
            <a:pPr marL="0" indent="0">
              <a:buNone/>
            </a:pPr>
            <a:r>
              <a:rPr lang="en-GB" sz="1200" dirty="0"/>
              <a:t>[Note] ψ itself is not observable; |ψ|² is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Position–momentum uncertainty: Δx · Δp ≥ h/4π</a:t>
            </a:r>
          </a:p>
          <a:p>
            <a:pPr marL="0" indent="0">
              <a:buNone/>
            </a:pPr>
            <a:r>
              <a:rPr lang="en-GB" sz="1200" dirty="0"/>
              <a:t>[In plain English] A wave confined to a small region must be built from many wavelengths, so a sharp position forces a blurred momentum, and vice versa. Perfect instruments would face exactly the same trade.</a:t>
            </a:r>
          </a:p>
          <a:p>
            <a:pPr marL="0" indent="0">
              <a:buNone/>
            </a:pPr>
            <a:r>
              <a:rPr lang="en-GB" sz="1200" dirty="0"/>
              <a:t>[Note] Not an instrument limitation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Energy–time uncertainty: ΔE · Δt ≥ h/4π</a:t>
            </a:r>
          </a:p>
          <a:p>
            <a:pPr marL="0" indent="0">
              <a:buNone/>
            </a:pPr>
            <a:r>
              <a:rPr lang="en-GB" sz="1200" dirty="0"/>
              <a:t>[In plain English] A state that exists only briefly cannot have a perfectly defined energy. Fast-decaying excited atoms emit broadened spectral lines, and particle–antiparticle pairs may flicker out of the vacuum for a time h/4πΔE.</a:t>
            </a:r>
          </a:p>
          <a:p>
            <a:pPr marL="0" indent="0">
              <a:buNone/>
            </a:pPr>
            <a:r>
              <a:rPr lang="en-GB" sz="1200" dirty="0"/>
              <a:t>[Note] Short-lived states have blurred energies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Tunnelling probability: T ~ e^(−2κw)</a:t>
            </a:r>
          </a:p>
          <a:p>
            <a:pPr marL="0" indent="0">
              <a:buNone/>
            </a:pPr>
            <a:r>
              <a:rPr lang="en-GB" sz="1200" dirty="0"/>
              <a:t>[In plain English] Inside the barrier ψ dies exponentially. Wider barriers, taller barriers, and heavier particles all shrink the transmitted amplitude — each exponentially. That sensitivity is why alpha half-lives span from microseconds to billions of years.</a:t>
            </a:r>
          </a:p>
          <a:p>
            <a:pPr marL="0" indent="0">
              <a:buNone/>
            </a:pPr>
            <a:r>
              <a:rPr lang="en-GB" sz="1200" dirty="0"/>
              <a:t>[Note] κ grows with √(mΔE); w = barrier width</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wave arrives from the left at a barrier of height V₀ drawn above the particle's energy E, its amplitude decaying smoothly across the width of the wall rather than stopping at it, and continuing beyond as a much smaller travelling wave.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Uncertainty is not measurement error, and it is not ignorance of values that secretly exist. The electron does not have a precise position and momentum that we clumsily fail to read off. The blur is physical: a quantum state with both sharp position and sharp momentum simply does not exist, any more than a musical note can be both instantaneous and pure-pitched.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and a 1000 kg jet both move at 500 m/s, known to ±0.10 m/s. Find the minimum position uncertainty of each.</a:t>
            </a:r>
          </a:p>
          <a:p>
            <a:pPr marL="0" indent="0">
              <a:buNone/>
            </a:pPr>
            <a:r>
              <a:rPr lang="en-GB" sz="1200" dirty="0"/>
              <a:t>[Answer] Jet ≈ 5.3 × 10⁻³⁷ m; electron ≈ 5.8 × 10⁻⁴ 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Δx = h/(4π·mΔv).</a:t>
            </a:r>
          </a:p>
          <a:p>
            <a:pPr marL="0" indent="0">
              <a:buNone/>
            </a:pPr>
            <a:r>
              <a:rPr lang="en-GB" sz="1200" dirty="0"/>
              <a:t>[Step 2] Jet: Δx = 6.63 × 10⁻³⁴ ÷ (4π × 1000 × 0.10) = 5.3 × 10⁻³⁷ m — no wonder aircraft seem classical.</a:t>
            </a:r>
          </a:p>
          <a:p>
            <a:pPr marL="0" indent="0">
              <a:buNone/>
            </a:pPr>
            <a:r>
              <a:rPr lang="en-GB" sz="1200" dirty="0"/>
              <a:t>[Step 3] Electron: Δx = 6.63 × 10⁻³⁴ ÷ (4π × 9.11 × 10⁻³¹ × 0.10) = 5.8 × 10⁻⁴ m — over half a millimetre of quantum blur.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Jet ≈ 5.3 × 10⁻³⁷ m; electron ≈ 5.8 × 10⁻⁴ 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excited atomic state lives for 1.0 × 10⁻⁸ s. Find the minimum uncertainty in the emitted photon’s energy and the resulting spectral-line broadening in frequency.</a:t>
            </a:r>
          </a:p>
          <a:p>
            <a:pPr marL="0" indent="0">
              <a:buNone/>
            </a:pPr>
            <a:r>
              <a:rPr lang="en-GB" sz="1200" dirty="0"/>
              <a:t>[Answer] ΔE ≈ 5.3 × 10⁻²⁷ J; Δf ≈ 8 MHz</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Matter waves; Superposition &amp; interference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ΔE = h/(4πΔt) = 6.63 × 10⁻³⁴ ÷ (4π × 1.0 × 10⁻⁸) = 5.3 × 10⁻²⁷ J.</a:t>
            </a:r>
          </a:p>
          <a:p>
            <a:pPr marL="0" indent="0">
              <a:buNone/>
            </a:pPr>
            <a:r>
              <a:rPr lang="en-GB" sz="1200" dirty="0"/>
              <a:t>[Step 2] E = hf gives ΔE = hΔf, so Δf = ΔE/h.</a:t>
            </a:r>
          </a:p>
          <a:p>
            <a:pPr marL="0" indent="0">
              <a:buNone/>
            </a:pPr>
            <a:r>
              <a:rPr lang="en-GB" sz="1200" dirty="0"/>
              <a:t>[Step 3] Δf = 5.3 × 10⁻²⁷ ÷ 6.63 × 10⁻³⁴ ≈ 8.0 × 10⁶ Hz — the natural linewidth.</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ΔE ≈ 5.3 × 10⁻²⁷ J; Δf ≈ 8 MHz</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4πΔt has been multiplied in rather than divided out — the line above it is written correctly and then not followed. The physics tells you which way round it must be: a long-lived state gives a sharp line and a fleeting one a smeared line, so ΔE has to fall as Δt rises. Worked this way it does the opposite, which is the check to run before touching the calculator.</a:t>
            </a:r>
          </a:p>
          <a:p>
            <a:pPr marL="0" indent="0">
              <a:buNone/>
            </a:pPr>
            <a:r>
              <a:rPr lang="en-GB" sz="1200" dirty="0"/>
              <a:t>[It should say] ΔE = 6.63 × 10⁻³⁴ ÷ (4π × 1.0 × 10⁻⁸) = 5.3 × 10⁻²⁷ J</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lower wave has been squeezed into a short pulse, so its position is pinned down. What has that done to its momentum?</a:t>
            </a:r>
          </a:p>
          <a:p>
            <a:pPr marL="0" indent="0">
              <a:buNone/>
            </a:pPr>
            <a:r>
              <a:rPr lang="en-GB" sz="1200" dirty="0"/>
              <a:t>[Options] A Nothing — position and momentum are independent properties   B Blurred it — a short pulse can only be built from a spread of wavelengths   C Sharpened it too, since a smaller wave carries less momentum to be wrong about</a:t>
            </a:r>
          </a:p>
          <a:p>
            <a:pPr marL="0" indent="0">
              <a:buNone/>
            </a:pPr>
            <a:r>
              <a:rPr lang="en-GB" sz="1200" dirty="0"/>
              <a:t>[Figure] Two wave functions on the same horizontal scale: a long train of identical waves spread right across the width with Δx marked over the whole of it, and beneath it a short two-cycle pulse pinned to one narrow stretch.</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Blurred it — a short pulse can only be built from a spread of wavelengths. Look at what the two pictures actually are. The long train has one wavelength, so one momentum, and no location worth the name. The pulse has a location, and to build a pulse you must superpose waves of many different wavelengths — which is many different momenta. Narrowing Δx widens Δp by construction, not by clumsiness, and the blur is a property of the state rather than of the measurement.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tunnelling barrier is made twice as wide, nothing else changing. The transmission probability…</a:t>
            </a:r>
          </a:p>
          <a:p>
            <a:pPr marL="0" indent="0">
              <a:buNone/>
            </a:pPr>
            <a:r>
              <a:rPr lang="en-GB" sz="1200" dirty="0"/>
              <a:t>[Options] A Halves   B Falls exponentially — roughly squaring the already-small probability   C Is unchanged, since the particle’s energy is unchanged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tunnelling barrier is made twice as wide, nothing else changing. The transmission probability…</a:t>
            </a:r>
          </a:p>
          <a:p>
            <a:pPr marL="0" indent="0">
              <a:buNone/>
            </a:pPr>
            <a:r>
              <a:rPr lang="en-GB" sz="1200" dirty="0"/>
              <a:t>[Option by option] A: Halving would be the answer if the barrier absorbed a fixed fraction of the wave per unit width in a straight-line way. It does not: T ~ e^(−2κw) puts the width in an exponent, so what doubles is the exponent, not the answer.  B: Correct. Doubling w squares the exponential factor, so an already tiny probability becomes tinier by the same factor again.  C: The energy is unchanged and so is κ, which depends on the barrier height and the particle's mass. What has changed is how far the decaying wave must fall before it reaches the far face — and it falls exponentially with distance. That savage sensitivity is the entire working principle of a scanning tunnelling microscope, which reads individual atoms off changes in tip height of a fraction of a nanometre.</a:t>
            </a:r>
          </a:p>
          <a:p>
            <a:pPr marL="0" indent="0">
              <a:buNone/>
            </a:pPr>
            <a:r>
              <a:rPr lang="en-GB" sz="1200" dirty="0"/>
              <a:t>[Answer] B — Falls exponentially — roughly squaring the already-small probability</a:t>
            </a:r>
          </a:p>
          <a:p>
            <a:pPr marL="0" indent="0">
              <a:buNone/>
            </a:pPr>
            <a:r>
              <a:rPr lang="en-GB" sz="1200" dirty="0"/>
              <a:t>[Why] T ~ e^(−2κw): doubling w squares the exponential factor. Tunnelling is savagely sensitive to barrier width.</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Use the uncertainty principle to show an electron cannot be confined inside a nucleus (Δx ≈ 1.0 × 10⁻¹⁵ m).</a:t>
            </a:r>
          </a:p>
          <a:p>
            <a:pPr marL="0" indent="0">
              <a:buNone/>
            </a:pPr>
            <a:r>
              <a:rPr lang="en-GB" sz="1200" dirty="0"/>
              <a:t>[Answer] Confinement would demand ≈ 100 MeV, far beyond nuclear binding — so no electrons live in nuclei</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Δp ≥ h/(4πΔx) = 6.63 × 10⁻³⁴ ÷ (4π × 1.0 × 10⁻¹⁵) = 5.3 × 10⁻²⁰ kg m/s.</a:t>
            </a:r>
          </a:p>
          <a:p>
            <a:pPr marL="0" indent="0">
              <a:buNone/>
            </a:pPr>
            <a:r>
              <a:rPr lang="en-GB" sz="1200" dirty="0"/>
              <a:t>[Step 2] At this momentum the electron is ultra-relativistic, so E ≈ pc = 5.3 × 10⁻²⁰ × 3.0 × 10⁸ = 1.6 × 10⁻¹¹ J ≈ 100 MeV.</a:t>
            </a:r>
          </a:p>
          <a:p>
            <a:pPr marL="0" indent="0">
              <a:buNone/>
            </a:pPr>
            <a:r>
              <a:rPr lang="en-GB" sz="1200" dirty="0"/>
              <a:t>[Step 3] Nuclear energy scales are a few MeV — nothing could bind a 100 MeV electron. Beta-decay electrons must be created at the moment of decay, not stored in the nucleus.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Confinement would demand ≈ 100 MeV, far beyond nuclear binding — so no electrons live in nuclei</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Draw a wave with exactly one wavelength — now, where is it? A pure note has one frequency and one wavelength. It also, if it is genuinely pure, goes on forever — the moment you cut it short, it stops being one frequency.</a:t>
            </a:r>
          </a:p>
          <a:p>
            <a:pPr marL="0" indent="0">
              <a:buNone/>
            </a:pPr>
            <a:r>
              <a:rPr lang="en-GB" sz="1200" dirty="0"/>
              <a:t>[Answer] You cannot. A wave with a single definite wavelength stretches everywhere, and a wave pinned to one place has to be built by adding a spread of wavelengths together. Since wavelength is momentum, λ = h/p, that is the uncertainty principle: ΔxΔp ≥ h/4π is not a statement about clumsy instruments, it is a statement about what a wave is.</a:t>
            </a:r>
          </a:p>
          <a:p>
            <a:pPr marL="0" indent="0">
              <a:buNone/>
            </a:pPr>
            <a:r>
              <a:rPr lang="en-GB" sz="1200" dirty="0"/>
              <a:t>[Figure] Two wave functions on the same horizontal scale: a long train of identical waves spread right across the width with Δx marked over the whole of it, and beneath it a short two-cycle pulse pinned to one narrow stretch.</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proton–antiproton pair (m = 1.67 × 10⁻²⁷ kg each) flickers out of the vacuum, as ΔEΔt ≥ h/4π permits. Estimate how long the pair can exist.</a:t>
            </a:r>
          </a:p>
          <a:p>
            <a:pPr marL="0" indent="0">
              <a:buNone/>
            </a:pPr>
            <a:r>
              <a:rPr lang="en-GB" sz="1200" dirty="0"/>
              <a:t>[Answer] Δt ≈ 1.8 × 10⁻²⁵ 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Energy borrowed: ΔE = 2mc² = 2 × 1.67 × 10⁻²⁷ × (3.00 × 10⁸)² = 3.0 × 10⁻¹⁰ J.</a:t>
            </a:r>
          </a:p>
          <a:p>
            <a:pPr marL="0" indent="0">
              <a:buNone/>
            </a:pPr>
            <a:r>
              <a:rPr lang="en-GB" sz="1200" dirty="0"/>
              <a:t>[Step 2] Δt = h/(4πΔE) = 6.63 × 10⁻³⁴ ÷ (4π × 3.0 × 10⁻¹⁰).</a:t>
            </a:r>
          </a:p>
          <a:p>
            <a:pPr marL="0" indent="0">
              <a:buNone/>
            </a:pPr>
            <a:r>
              <a:rPr lang="en-GB" sz="1200" dirty="0"/>
              <a:t>[Step 3] Δt ≈ 1.8 × 10⁻²⁵ s — the fleeting virtual pairs that pepper every quantum field.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Δt ≈ 1.8 × 10⁻²⁵ 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https://giophysics.com/chapter-47/presentation/?lesson=wavefunction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|ψ|² gives the probability of finding a particle at each place; sharpening its position blurs its momentum (ΔxΔp ≥ h/4π); and because ψ decays smoothly rather than stopping at a barrier, particles have a small probability of tunnelling through walls they cannot climb.</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An alpha particle rattles inside a uranium nucleus about 10²¹ times per second for billions of years. Its wave function leaks fractionally beyond the nuclear barrier, so each rattle has a fantastically small escape chance — until one day the dice come up and the nucleus decays.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Schrödinger’s equation governs a wave function ψ for every particle. The physical content is Born’s rule: P = |ψ|²ΔV is the probability of finding the particle in a small volume ΔV. Before a measurement the particle has no definite position — measuring it 'collapses' the spread-out ψ to wherever it was found. Waves cannot have both a sharp position and a sharp wavelength, so position and momentum trade precision: ΔxΔp ≥ h/4π, and likewise ΔEΔt ≥ h/4π for energy and time. And because ψ cannot drop to zero instantly at a barrier wall, it decays exponentially inside the barrier and emerges tiny — but not zero — on the far side: the particle can tunnel through a wall it lacks the energy to climb. Alpha decay is exactly this escape.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To locate an electron you must hit it with at least one photon — and that photon’s momentum kick disturbs the very quantity you wanted next. But the principle runs deeper than clumsy probing: a wave packet narrow in space is mathematically built from a wide spread of wavelengths, i.e. of momenta. The fuzziness is a property of waves, not of apparatus.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Sketch a particle’s ψ meeting a barrier taller than its energy. Inside the wall ψ cannot oscillate, but continuity forbids it from stopping dead — so it decays exponentially across the width. Whatever amplitude survives at the far face continues as a small travelling wave. The transmission probability falls exponentially with barrier width, barrier height, and particle mass — halve the width and the probability improves enormously, not merely twofold.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Alpha decay is tunnelling out of the nuclear potential well — which is why decay is random and why half-lives are so absurdly sensitive to alpha energy. The scanning tunnelling microscope reverses the trick: a needle hovers a nanometre above a surface and the exponentially distance-sensitive tunnelling current maps individual atoms. Flash-memory cells store your photos behind tunnel barriers.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47/presentation/?lesson=wavefunctio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7/matter-waves/" TargetMode="External"/><Relationship Id="rId4" Type="http://schemas.openxmlformats.org/officeDocument/2006/relationships/hyperlink" Target="https://giophysics.com/chapter-24/superposition-interferenc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47/presentation/?lesson=wavefunction"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7/presentation/?lesson=wavefunction"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47/bohr-model/" TargetMode="External"/><Relationship Id="rId4" Type="http://schemas.openxmlformats.org/officeDocument/2006/relationships/hyperlink" Target="https://giophysics.com/chapter-47/wave-functions/" TargetMode="External"/><Relationship Id="rId5" Type="http://schemas.openxmlformats.org/officeDocument/2006/relationships/hyperlink" Target="https://giophysics.com/chapter-47/presentation/?lesson=wavefunction" TargetMode="External"/><Relationship Id="rId6" Type="http://schemas.openxmlformats.org/officeDocument/2006/relationships/hyperlink" Target="https://giophysics.com/chapter-47/" TargetMode="External"/><Relationship Id="rId7" Type="http://schemas.openxmlformats.org/officeDocument/2006/relationships/hyperlink" Target="https://giophysics.com/downloads/47-3-wave-function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25 · Quantum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Probability, fuzziness, and escape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Wave Functions &amp; Uncertainty</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Quantum mechanics does not track where an electron is. It tracks a wave function ψ whose squared height says where the electron is likely to be. From that one shift follow Heisenberg’s uncertainty principle — and the outrageous fact that particles can leak through walls.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6 in Quantum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https://giophysics.com/chapter-47/wave-functions/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Born’s probability rule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|ψ|² ΔV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ψ itself is not observable; |ψ|² is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wave function’s squared magnitude is a probability density. Where |ψ|² is large the particle is often found; where it is zero, never. This is all the theory predicts — likelihoods, not trajectories.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Position–momentum uncertainty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Δx · Δp ≥ h/4π</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Not an instrument limitation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wave confined to a small region must be built from many wavelengths, so a sharp position forces a blurred momentum, and vice versa. Perfect instruments would face exactly the same trade.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Energy–time uncertainty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ΔE · Δt ≥ h/4π</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Short-lived states have blurred energies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state that exists only briefly cannot have a perfectly defined energy. Fast-decaying excited atoms emit broadened spectral lines, and particle–antiparticle pairs may flicker out of the vacuum for a time h/4πΔE.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Tunnelling probability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 ~ e^(−2κw)</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κ grows with √(mΔE); w = barrier width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Inside the barrier ψ dies exponentially. Wider barriers, taller barriers, and heavier particles all shrink the transmitted amplitude — each exponentially. That sensitivity is why alpha half-lives span from microseconds to billions of years.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wave that leaks through the wall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A wave arrives from the left at a barrier of height V₀ drawn above the particle's energy E, its amplitude decaying smoothly across the width of the wall rather than stopping at it, and continuing beyond as a much smaller travelling wave." descr="A wave arrives from the left at a barrier of height V₀ drawn above the particle's energy E, its amplitude decaying smoothly across the width of the wall rather than stopping at it, and continuing beyond as a much smaller travelling wave."/>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wave arrives from the left at a barrier of height V₀ drawn above the particle's energy E, its amplitude decaying smoothly across the width of the wall rather than stopping at it, and continuing beyond as a much smaller travelling wave.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Uncertainty is not measurement error, and it is not ignorance of values that secretly exist. The electron does not have a precise position and momentum that we clumsily fail to read off. The blur is physical: a quantum state with both sharp position and sharp momentum simply does not exist, any more than a musical note can be both instantaneous and pure-pitched.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and a 1000 kg jet both move at 500 m/s, known to ±0.10 m/s. Find the minimum position uncertainty of each.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and a 1000 kg jet both move at 500 m/s, known to ±0.10 m/s. Find the minimum position uncertainty of each.</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Δx = h/(4π·mΔv).</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Jet: Δx = 6.63 × 10⁻³⁴ ÷ (4π × 1000 × 0.10) = 5.3 × 10⁻³⁷ m — no wonder aircraft seem classical.</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Electron: Δx = 6.63 × 10⁻³⁴ ÷ (4π × 9.11 × 10⁻³¹ × 0.10) = 5.8 × 10⁻⁴ m — over half a millimetre of quantum blur.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Jet ≈ 5.3 × 10⁻³⁷ m; electron ≈ 5.8 × 10⁻⁴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WAVE FUNCTIONS &amp; UNCERTAINTY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Wave Functions &amp; Uncertainty.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excited atomic state lives for 1.0 × 10⁻⁸ s. Find the minimum uncertainty in the emitted photon’s energy and the resulting spectral-line broadening in frequency.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Matter waves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https://giophysics.com/chapter-47/matter-waves/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Superposition &amp; interference</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https://giophysics.com/chapter-24/superposition-interference/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excited atomic state lives for 1.0 × 10⁻⁸ s. Find the minimum uncertainty in the emitted photon’s energy and the resulting spectral-line broadening in frequency.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ΔE = h/(4πΔt) = 6.63 × 10⁻³⁴ ÷ (4π × 1.0 × 10⁻⁸) = 5.3 × 10⁻²⁷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hf gives ΔE = hΔf, so Δf = ΔE/h.</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Δf = 5.3 × 10⁻²⁷ ÷ 6.63 × 10⁻³⁴ ≈ 8.0 × 10⁶ Hz — the natural linewidth.</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ΔE ≈ 5.3 × 10⁻²⁷ J; Δf ≈ 8 MHz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WAVE FUNCTIONS &amp; UNCERTAINTY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Wave Functions &amp; Uncertainty.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excited atomic state lives for 1.0 × 10⁻⁸ s. Find the minimum uncertainty in the energy of the photon it emits.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ΔE Δt ≥ h/4π</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ΔE = h/(4π Δt)</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ΔE = 6.63 × 10⁻³⁴ × 4π × 1.0 × 10⁻⁸ = 8.3 × 10⁻⁴¹ J</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spectral line is broadened by about 10⁻⁴¹ J.</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4πΔt has been multiplied in rather than divided out — the line above it is written correctly and then not followed. The physics tells you which way round it must be: a long-lived state gives a sharp line and a fleeting one a smeared line, so ΔE has to fall as Δt rises. Worked this way it does the opposite, which is the check to run before touching the calculator.</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ΔE = 6.63 × 10⁻³⁴ ÷ (4π × 1.0 × 10⁻⁸) = 5.3 × 10⁻²⁷ J</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lower wave has been squeezed into a short pulse, so its position is pinned down. What has that done to its momentum?</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Nothing — position and momentum are independent properties</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Blurred it — a short pulse can only be built from a spread of wavelengths</a:t>
            </a:r>
          </a:p>
        </p:txBody>
      </p:sp>
      <p:sp>
        <p:nvSpPr>
          <p:cNvPr id="9" name="text"/>
          <p:cNvSpPr txBox="1"/>
          <p:nvPr/>
        </p:nvSpPr>
        <p:spPr>
          <a:xfrm>
            <a:off x="558800" y="40398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Sharpened it too, since a smaller wave carries less momentum to be wrong about</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Two wave functions on the same horizontal scale: a long train of identical waves spread right across the width with Δx marked over the whole of it, and beneath it a short two-cycle pulse pinned to one narrow stretch." descr="Two wave functions on the same horizontal scale: a long train of identical waves spread right across the width with Δx marked over the whole of it, and beneath it a short two-cycle pulse pinned to one narrow stretch."/>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wave functions on the same horizontal scale: a long train of identical waves spread right across the width with Δx marked over the whole of it, and beneath it a short two-cycle pulse pinned to one narrow stretch.</a:t>
            </a:r>
          </a:p>
        </p:txBody>
      </p:sp>
      <p:sp>
        <p:nvSpPr>
          <p:cNvPr id="13"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Blurred it — a short pulse can only be built from a spread of wavelengths</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Look at what the two pictures actually are. The long train has one wavelength, so one momentum, and no location worth the name. The pulse has a location, and to build a pulse you must superpose waves of many different wavelengths — which is many different momenta. Narrowing Δx widens Δp by construction, not by clumsiness, and the blur is a property of the state rather than of the measurement.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WAVE FUNCTIONS &amp; UNCERTAINTY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Wave Functions &amp; Uncertainty.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tunnelling barrier is made twice as wide, nothing else changing. The transmission probability…</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Halves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Falls exponentially — roughly squaring the already-small probability</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Is unchanged, since the particle’s energy is unchanged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72644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Falls exponentially — roughly squaring the already-small probability</a:t>
            </a:r>
          </a:p>
        </p:txBody>
      </p:sp>
      <p:sp>
        <p:nvSpPr>
          <p:cNvPr id="7" name="text"/>
          <p:cNvSpPr txBox="1"/>
          <p:nvPr/>
        </p:nvSpPr>
        <p:spPr>
          <a:xfrm>
            <a:off x="558800" y="28346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0422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 ~ e^(−2κw): doubling w squares the exponential factor. Tunnelling is savagely sensitive to barrier width.</a:t>
            </a:r>
          </a:p>
        </p:txBody>
      </p:sp>
      <p:sp>
        <p:nvSpPr>
          <p:cNvPr id="9" name="text"/>
          <p:cNvSpPr txBox="1"/>
          <p:nvPr/>
        </p:nvSpPr>
        <p:spPr>
          <a:xfrm>
            <a:off x="558800" y="34258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6334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Halving would be the answer if the barrier absorbed a fixed fraction of the wave per unit width in a straight-line way. It does not: T ~ e^(−2κw) puts the width in an exponent, so what doubles is the exponent, not the answer.</a:t>
            </a:r>
          </a:p>
        </p:txBody>
      </p:sp>
      <p:sp>
        <p:nvSpPr>
          <p:cNvPr id="11" name="text"/>
          <p:cNvSpPr txBox="1"/>
          <p:nvPr/>
        </p:nvSpPr>
        <p:spPr>
          <a:xfrm>
            <a:off x="558800" y="424053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Doubling w squares the exponential factor, so an already tiny probability becomes tinier by the same factor again.</a:t>
            </a:r>
          </a:p>
        </p:txBody>
      </p:sp>
      <p:sp>
        <p:nvSpPr>
          <p:cNvPr id="12" name="text"/>
          <p:cNvSpPr txBox="1"/>
          <p:nvPr/>
        </p:nvSpPr>
        <p:spPr>
          <a:xfrm>
            <a:off x="558800" y="4518660"/>
            <a:ext cx="11074400" cy="85852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energy is unchanged and so is κ, which depends on the barrier height and the particle's mass. What has changed is how far the decaying wave must fall before it reaches the far face — and it falls exponentially with distance. That savage sensitivity is the entire working principle of a scanning tunnelling microscope, which reads individual atoms off changes in tip height of a fraction of a nanometre.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WAVE FUNCTIONS &amp; UNCERTAINTY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Wave Functions &amp; Uncertainty.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Use the uncertainty principle to show an electron cannot be confined inside a nucleus (Δx ≈ 1.0 × 10⁻¹⁵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the uncertainty principle to show an electron cannot be confined inside a nucleus (Δx ≈ 1.0 × 10⁻¹⁵ m).</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Δp ≥ h/(4πΔx) = 6.63 × 10⁻³⁴ ÷ (4π × 1.0 × 10⁻¹⁵) = 5.3 × 10⁻²⁰ kg m/s.</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this momentum the electron is ultra-relativistic, so E ≈ pc = 5.3 × 10⁻²⁰ × 3.0 × 10⁸ = 1.6 × 10⁻¹¹ J ≈ 100 MeV.</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Nuclear energy scales are a few MeV — nothing could bind a 100 MeV electron. Beta-decay electrons must be created at the moment of decay, not stored in the nucleus.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Confinement would demand ≈ 100 MeV, far beyond nuclear binding — so no electrons live in nuclei</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WAVE FUNCTIONS &amp; UNCERTAINTY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Wave Functions &amp; Uncertainty.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Draw a wave with exactly one wavelength — now, where is 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pure note has one frequency and one wavelength. It also, if it is genuinely pure, goes on forever — the moment you cut it short, it stops being one frequency.</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You cannot. A wave with a single definite wavelength stretches everywhere, and a wave pinned to one place has to be built by adding a spread of wavelengths together. Since wavelength is momentum, λ = h/p, that is the uncertainty principle: ΔxΔp ≥ h/4π is not a statement about clumsy instruments, it is a statement about what a wave is.</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Two wave functions on the same horizontal scale: a long train of identical waves spread right across the width with Δx marked over the whole of it, and beneath it a short two-cycle pulse pinned to one narrow stretch." descr="Two wave functions on the same horizontal scale: a long train of identical waves spread right across the width with Δx marked over the whole of it, and beneath it a short two-cycle pulse pinned to one narrow stretch."/>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wave functions on the same horizontal scale: a long train of identical waves spread right across the width with Δx marked over the whole of it, and beneath it a short two-cycle pulse pinned to one narrow stretch.</a:t>
            </a:r>
          </a:p>
        </p:txBody>
      </p:sp>
      <p:sp>
        <p:nvSpPr>
          <p:cNvPr id="12"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proton–antiproton pair (m = 1.67 × 10⁻²⁷ kg each) flickers out of the vacuum, as ΔEΔt ≥ h/4π permits. Estimate how long the pair can exist.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proton–antiproton pair (m = 1.67 × 10⁻²⁷ kg each) flickers out of the vacuum, as ΔEΔt ≥ h/4π permits. Estimate how long the pair can exist.</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borrowed: ΔE = 2mc² = 2 × 1.67 × 10⁻²⁷ × (3.00 × 10⁸)² = 3.0 × 10⁻¹⁰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Δt = h/(4πΔE) = 6.63 × 10⁻³⁴ ÷ (4π × 3.0 × 10⁻¹⁰).</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Δt ≈ 1.8 × 10⁻²⁵ s — the fleeting virtual pairs that pepper every quantum field.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Δt ≈ 1.8 × 10⁻²⁵ 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QUANTUM  ·  WAVE FUNCTIONS &amp; UNCERTAINTY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Quantum — Wave Functions &amp; Uncertainty.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QUANTUM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25.4 The Bohr Model &amp; Energy Quantisation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https://giophysics.com/chapter-47/bohr-model/</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https://giophysics.com/chapter-47/wave-functions/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https://giophysics.com/chapter-47/presentation/?lesson=wavefunction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Quantum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https://giophysics.com/downloads/47-3-wave-functions.pdf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|ψ|² gives the probability of finding a particle at each place; sharpening its position blurs its momentum (ΔxΔp ≥ h/4π); and because ψ decays smoothly rather than stopping at a barrier, particles have a small probability of tunnelling through walls they cannot climb.</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alpha particle rattles inside a uranium nucleus about 10²¹ times per second for billions of years. Its wave function leaks fractionally beyond the nuclear barrier, so each rattle has a fantastically small escape chance — until one day the dice come up and the nucleus decays.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Probability, fuzziness, and escape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7178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Schrödinger’s equation governs a wave function ψ for every particle. The physical content is Born’s rule: P = |ψ|²ΔV is the probability of finding the particle in a small volume ΔV. Before a measurement the particle has no definite position — measuring it 'collapses' the spread-out ψ to wherever it was found.</a:t>
            </a:r>
          </a:p>
        </p:txBody>
      </p:sp>
      <p:sp>
        <p:nvSpPr>
          <p:cNvPr id="7" name="text"/>
          <p:cNvSpPr txBox="1"/>
          <p:nvPr/>
        </p:nvSpPr>
        <p:spPr>
          <a:xfrm>
            <a:off x="558800" y="367538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Waves cannot have both a sharp position and a sharp wavelength, so position and momentum trade precision: ΔxΔp ≥ h/4π, and likewise ΔEΔt ≥ h/4π for energy and time. And because ψ cannot drop to zero instantly at a barrier wall, it decays exponentially inside the barrier and emerges tiny — but not zero — on the far side: the particle can tunnel through a wall it lacks the energy to climb. Alpha decay is exactly this escape.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uncertainty is unavoidable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 locate an electron you must hit it with at least one photon — and that photon’s momentum kick disturbs the very quantity you wanted next. But the principle runs deeper than clumsy probing: a wave packet narrow in space is mathematically built from a wide spread of wavelengths, i.e. of momenta. The fuzziness is a property of waves, not of apparatus.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Tunnelling, pictured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Sketch a particle’s ψ meeting a barrier taller than its energy. Inside the wall ψ cannot oscillate, but continuity forbids it from stopping dead — so it decays exponentially across the width.</a:t>
            </a:r>
          </a:p>
        </p:txBody>
      </p:sp>
      <p:sp>
        <p:nvSpPr>
          <p:cNvPr id="7" name="text"/>
          <p:cNvSpPr txBox="1"/>
          <p:nvPr/>
        </p:nvSpPr>
        <p:spPr>
          <a:xfrm>
            <a:off x="558800" y="355814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Whatever amplitude survives at the far face continues as a small travelling wave. The transmission probability falls exponentially with barrier width, barrier height, and particle mass — halve the width and the probability improves enormously, not merely twofold.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Tunnelling put to work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Alpha decay is tunnelling out of the nuclear potential well — which is why decay is random and why half-lives are so absurdly sensitive to alpha energy. The scanning tunnelling microscope reverses the trick: a needle hovers a nanometre above a surface and the exponentially distance-sensitive tunnelling current maps individual atoms. Flash-memory cells store your photos behind tunnel barriers.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QUANTUM  ·  WAVE FUNCTIONS &amp; UNCERTAINTY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Quantum — Wave Functions &amp; Uncertainty.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Quantum — Wave Functions &amp; Uncertainty</dc:title>
  <dc:subject>Quantum</dc:subject>
  <dc:creator>GioPhysics</dc:creator>
  <cp:keywords>lesson, Quantum, chapter-47,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