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Work — Work Calculus. Lesson 5 of 5.</a:t>
            </a:r>
          </a:p>
          <a:p>
            <a:pPr marL="0" indent="0">
              <a:buNone/>
            </a:pPr>
            <a:r>
              <a:rPr lang="en-GB" sz="1200" dirty="0"/>
              <a:t>[Intro] When the force depends on position, work is the definite integral of F(x). Reverse the process and the derivative of work gives force and power.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https://giophysics.com/chapter-5/work-calculus/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Power by derivative: P = dW/dt = Fv</a:t>
            </a:r>
          </a:p>
          <a:p>
            <a:pPr marL="0" indent="0">
              <a:buNone/>
            </a:pPr>
            <a:r>
              <a:rPr lang="en-GB" sz="1200" dirty="0"/>
              <a:t>[In plain English] Power is how fast the work total is growing right now — and by the chain rule that rate is force times velocity.</a:t>
            </a:r>
          </a:p>
          <a:p>
            <a:pPr marL="0" indent="0">
              <a:buNone/>
            </a:pPr>
            <a:r>
              <a:rPr lang="en-GB" sz="1200" dirty="0"/>
              <a:t>[Note] Chain rule: dW/dt = F(dx/dt).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Two graphs drawn one above the other on the same extension scale for a spring of stiffness 250 N/m. The upper one plots force against extension as a straight line rising to 50 N at 0.20 m, with the triangle beneath it marked as the work done. The lower one plots the accumulated work against extension as a curve reaching 5.0 J, with a tangent drawn at its right-hand end.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force F(x) = 6x N acts along the x-axis. How much work does it do from x = 0 to x = 2.0 m?</a:t>
            </a:r>
          </a:p>
          <a:p>
            <a:pPr marL="0" indent="0">
              <a:buNone/>
            </a:pPr>
            <a:r>
              <a:rPr lang="en-GB" sz="1200" dirty="0"/>
              <a:t>[Answer] W = 12 J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W = ∫₀² 6x dx = [3x²]₀².</a:t>
            </a:r>
          </a:p>
          <a:p>
            <a:pPr marL="0" indent="0">
              <a:buNone/>
            </a:pPr>
            <a:r>
              <a:rPr lang="en-GB" sz="1200" dirty="0"/>
              <a:t>[Step 2] W = 3(2.0)² − 0 = 12 J.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W = 12 J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spring with k = 250 N/m is stretched from its natural length to x = 0.20 m. Find the work done on the spring and the force at full stretch.</a:t>
            </a:r>
          </a:p>
          <a:p>
            <a:pPr marL="0" indent="0">
              <a:buNone/>
            </a:pPr>
            <a:r>
              <a:rPr lang="en-GB" sz="1200" dirty="0"/>
              <a:t>[Answer] W = 5.0 J; F(0.20 m) = 50 N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W = ∫₀⁰·²⁰ kx dx = ½kx² = ½ × 250 × (0.20)².</a:t>
            </a:r>
          </a:p>
          <a:p>
            <a:pPr marL="0" indent="0">
              <a:buNone/>
            </a:pPr>
            <a:r>
              <a:rPr lang="en-GB" sz="1200" dirty="0"/>
              <a:t>[Step 2] W = ½ × 250 × 0.040 = 5.0 J.</a:t>
            </a:r>
          </a:p>
          <a:p>
            <a:pPr marL="0" indent="0">
              <a:buNone/>
            </a:pPr>
            <a:r>
              <a:rPr lang="en-GB" sz="1200" dirty="0"/>
              <a:t>[Step 3] Check with the derivative: F = dW/dx = kx = 250 × 0.20 = 50 N at full stretch.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W = 5.0 J; F(0.20 m) = 50 N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3 is wrong] The square root has been dropped: ½mv² = W rearranges to v = √(2W/m), not 2W/m. The numbers here are unusually cruel — 2W/m comes out at exactly 16, so nothing looks wrong until you notice that a 2.0 kg cart is being credited with 16 m/s on 16 J of work, which is a hundred times the energy it would actually need.</a:t>
            </a:r>
          </a:p>
          <a:p>
            <a:pPr marL="0" indent="0">
              <a:buNone/>
            </a:pPr>
            <a:r>
              <a:rPr lang="en-GB" sz="1200" dirty="0"/>
              <a:t>[It should say] v = √(2W/m) = √(2 × 16 ÷ 2.0) = √16 = 4.0 m/s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lower graph plots the work done so far against the extension. What does the gradient of that lower curve give you?</a:t>
            </a:r>
          </a:p>
          <a:p>
            <a:pPr marL="0" indent="0">
              <a:buNone/>
            </a:pPr>
            <a:r>
              <a:rPr lang="en-GB" sz="1200" dirty="0"/>
              <a:t>[Options] A The total work done up to that extension   B The force at that extension   C The spring constant k   D The power being delivered</a:t>
            </a:r>
          </a:p>
          <a:p>
            <a:pPr marL="0" indent="0">
              <a:buNone/>
            </a:pPr>
            <a:r>
              <a:rPr lang="en-GB" sz="1200" dirty="0"/>
              <a:t>[Figure] Two graphs drawn one above the other on the same extension scale for a spring of stiffness 250 N/m. The upper one plots force against extension as a straight line rising to 50 N at 0.20 m, with the triangle beneath it marked as the work done. The lower one plots the accumulated work against extension as a curve reaching 5.0 J, with a tangent drawn at its right-hand end.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W = Fs has no fraction in it. So where does the half in ½kx² come from? Every other work formula on the page is force times distance, plain and simple.</a:t>
            </a:r>
          </a:p>
          <a:p>
            <a:pPr marL="0" indent="0">
              <a:buNone/>
            </a:pPr>
            <a:r>
              <a:rPr lang="en-GB" sz="1200" dirty="0"/>
              <a:t>[Answer] From the fact that the force is not constant. It climbs from 0 at the natural length to kx at full stretch, so the average force over the pull is ½kx, and W = (average force) × x = ½kx². The half is the average — and on the graph, it is what makes a triangle half a rectangle.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The force at that extension. Work accumulates at a rate set by the force: F = dW/dx. The picture says so. Where the upper line starts at zero force, the lower curve leaves the origin flat; where the upper line is at its steepest value of 50 N, the tangent drawn on the lower curve is at its steepest too. Gradient k belongs to the upper graph, not the lower one.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force does work W(x) = x³ joules by position x metres. What is the force at x = 2 m?</a:t>
            </a:r>
          </a:p>
          <a:p>
            <a:pPr marL="0" indent="0">
              <a:buNone/>
            </a:pPr>
            <a:r>
              <a:rPr lang="en-GB" sz="1200" dirty="0"/>
              <a:t>[Options] A F = dW/dx = 3x² = 12 N   B F = W/x = 8/2 = 4 N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force does work W(x) = x³ joules by position x metres. What is the force at x = 2 m?</a:t>
            </a:r>
          </a:p>
          <a:p>
            <a:pPr marL="0" indent="0">
              <a:buNone/>
            </a:pPr>
            <a:r>
              <a:rPr lang="en-GB" sz="1200" dirty="0"/>
              <a:t>[Option by option] A: Right. Work accumulates at a rate equal to the force, so F = dW/dx = 3x², which is 12 N at x = 2 m.  B: W/x is the mean force over the whole journey from 0 to 2 m, and 4 N really is that mean. But the question asks for the force at x = 2 m, and the force has been growing the entire way — dividing gives the average, differentiating gives the value right there.</a:t>
            </a:r>
          </a:p>
          <a:p>
            <a:pPr marL="0" indent="0">
              <a:buNone/>
            </a:pPr>
            <a:r>
              <a:rPr lang="en-GB" sz="1200" dirty="0"/>
              <a:t>[Answer] A — F = dW/dx = 3x² = 12 N</a:t>
            </a:r>
          </a:p>
          <a:p>
            <a:pPr marL="0" indent="0">
              <a:buNone/>
            </a:pPr>
            <a:r>
              <a:rPr lang="en-GB" sz="1200" dirty="0"/>
              <a:t>[Why] Correct. Force is the position derivative of the work function: F = dW/dx = 3x², so F(2) = 12 N.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2.0 kg cart starts from rest and feels a net force F(x) = 12 − 3x² N from x = 0 to x = 2.0 m. Find the work done and the cart's final speed.</a:t>
            </a:r>
          </a:p>
          <a:p>
            <a:pPr marL="0" indent="0">
              <a:buNone/>
            </a:pPr>
            <a:r>
              <a:rPr lang="en-GB" sz="1200" dirty="0"/>
              <a:t>[Answer] W = 16 J; v = 4.0 m/s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W = ∫₀² (12 − 3x²) dx = [12x − x³]₀².</a:t>
            </a:r>
          </a:p>
          <a:p>
            <a:pPr marL="0" indent="0">
              <a:buNone/>
            </a:pPr>
            <a:r>
              <a:rPr lang="en-GB" sz="1200" dirty="0"/>
              <a:t>[Step 2] W = 24 − 8 = 16 J.</a:t>
            </a:r>
          </a:p>
          <a:p>
            <a:pPr marL="0" indent="0">
              <a:buNone/>
            </a:pPr>
            <a:r>
              <a:rPr lang="en-GB" sz="1200" dirty="0"/>
              <a:t>[Step 3] Work–energy theorem: v = √(2W/m) = √(2 × 16 / 2.0) = √16 = 4.0 m/s.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W = 16 J; v = 4.0 m/s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1500 kg car accelerates so that v(t) = 2.0t m/s. Find the power delivered at t = 5.0 s and the work done over the first 5.0 s, then confirm the work with the kinetic energy.</a:t>
            </a:r>
          </a:p>
          <a:p>
            <a:pPr marL="0" indent="0">
              <a:buNone/>
            </a:pPr>
            <a:r>
              <a:rPr lang="en-GB" sz="1200" dirty="0"/>
              <a:t>[Answer] P(5.0 s) = 30 kW; W = 75 kJ = ΔK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 = dv/dt = 2.0 m/s², so the net force is F = ma = 1500 × 2.0 = 3000 N.</a:t>
            </a:r>
          </a:p>
          <a:p>
            <a:pPr marL="0" indent="0">
              <a:buNone/>
            </a:pPr>
            <a:r>
              <a:rPr lang="en-GB" sz="1200" dirty="0"/>
              <a:t>[Step 2] P = Fv = 3000 × 2.0t = 6000t W; at t = 5.0 s, P = 30 kW.</a:t>
            </a:r>
          </a:p>
          <a:p>
            <a:pPr marL="0" indent="0">
              <a:buNone/>
            </a:pPr>
            <a:r>
              <a:rPr lang="en-GB" sz="1200" dirty="0"/>
              <a:t>[Step 3] W = ∫₀⁵ 6000t dt = [3000t²]₀⁵ = 75 kJ — and ΔK = ½ × 1500 × (10)² = 75 kJ, so the two views agree.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P(5.0 s) = 30 kW; W = 75 kJ = ΔK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https://giophysics.com/chapter-5/presentation/?lesson=calculus moves them.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Work calculus evaluates W = ∫F(x) dx for variable forces and reads power as the time derivative P = dW/dt.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For F(x) = 6x N, the work from 0 to 2 m is ∫6x dx = 3x² evaluated at 2, giving 12 J.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Strip-counting under an Fₓ–x graph is really integration. For any polynomial force, write the antiderivative, evaluate it at both limits, and the accumulated area — the work — is exact. The spring result ∫kx dx = ½kx² is the classic example: the integrand grows linearly, so the stored work grows with the square of the stretch.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Differentiation runs the logic backwards. The slope of a W–x graph returns the force, F = dW/dx, and the slope of a W–t graph is the power, P = dW/dt. The chain rule links the two views: dW/dt = F(dx/dt), which is the familiar P = Fv.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[Takeaways] For a variable force, W = ∫F(x) dx — antiderivative at the top limit minus the bottom limit. · Differentiating undoes integrating: F = dW/dx and P = dW/dt. · P = Fv is the chain rule applied to work, so it holds instant by instant.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Variable force: W = ∫ₐᵇ F(x) dx</a:t>
            </a:r>
          </a:p>
          <a:p>
            <a:pPr marL="0" indent="0">
              <a:buNone/>
            </a:pPr>
            <a:r>
              <a:rPr lang="en-GB" sz="1200" dirty="0"/>
              <a:t>[In plain English] When the force changes along the path, add up force × tiny step for every position — the definite integral makes that sum exact.</a:t>
            </a:r>
          </a:p>
          <a:p>
            <a:pPr marL="0" indent="0">
              <a:buNone/>
            </a:pPr>
            <a:r>
              <a:rPr lang="en-GB" sz="1200" dirty="0"/>
              <a:t>[Note] Evaluate the antiderivative at both limits.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Spring integral: ∫₀ˣ kx′ dx′ = ½kx²</a:t>
            </a:r>
          </a:p>
          <a:p>
            <a:pPr marL="0" indent="0">
              <a:buNone/>
            </a:pPr>
            <a:r>
              <a:rPr lang="en-GB" sz="1200" dirty="0"/>
              <a:t>[In plain English] A spring's force starts at zero and grows as kx, so the average force is ½kx and the work is that average times the stretch.</a:t>
            </a:r>
          </a:p>
          <a:p>
            <a:pPr marL="0" indent="0">
              <a:buNone/>
            </a:pPr>
            <a:r>
              <a:rPr lang="en-GB" sz="1200" dirty="0"/>
              <a:t>[Note] The triangle area under F = kx.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5/presentation/?lesson=calculus" TargetMode="Externa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5/presentation/?lesson=calculus" TargetMode="Externa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giophysics.com/chapter-6/" TargetMode="External"/><Relationship Id="rId4" Type="http://schemas.openxmlformats.org/officeDocument/2006/relationships/hyperlink" Target="https://giophysics.com/chapter-5/work-calculus/" TargetMode="External"/><Relationship Id="rId5" Type="http://schemas.openxmlformats.org/officeDocument/2006/relationships/hyperlink" Target="https://giophysics.com/chapter-5/presentation/?lesson=calculus" TargetMode="External"/><Relationship Id="rId6" Type="http://schemas.openxmlformats.org/officeDocument/2006/relationships/hyperlink" Target="https://giophysics.com/chapter-5/" TargetMode="External"/><Relationship Id="rId7" Type="http://schemas.openxmlformats.org/officeDocument/2006/relationships/hyperlink" Target="https://giophysics.com/downloads/5-5-work-calculus.pdf" TargetMode="Externa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03 · Work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Integrate force, differentiate work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Work Calculus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When the force depends on position, work is the definite integral of F(x). Reverse the process and the derivative of work gives force and power.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5 of 5 in Work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15 slides in the 45-minute core run, about 43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https://giophysics.com/chapter-5/work-calculus/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Power by derivative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P = dW/dt = Fv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Chain rule: dW/dt = F(dx/dt).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Power is how fast the work total is growing right now — and by the chain rule that rate is force times velocity.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29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derivative and its integral, stacked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820600" y="1854200"/>
            <a:ext cx="4550800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wo graphs drawn one above the other on the same extension scale for a spring of stiffness 250 N/m. The upper one plots force against extension as a straight line rising to 50 N at 0.20 m, with the triangle beneath it marked as the work done. The lower one plots the accumulated work against extension as a curve reaching 5.0 J, with a tangent drawn at its right-hand end." descr="Two graphs drawn one above the other on the same extension scale for a spring of stiffness 250 N/m. The upper one plots force against extension as a straight line rising to 50 N at 0.20 m, with the triangle beneath it marked as the work done. The lower one plots the accumulated work against extension as a curve reaching 5.0 J, with a tangent drawn at its right-hand en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900" y="1968500"/>
            <a:ext cx="4322200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graphs drawn one above the other on the same extension scale for a spring of stiffness 250 N/m. The upper one plots force against extension as a straight line rising to 50 N at 0.20 m, with the triangle beneath it marked as the work done. The lower one plots the accumulated work against extension as a curve reaching 5.0 J, with a tangent drawn at its right-hand end.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29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force F(x) = 6x N acts along the x-axis. How much work does it do from x = 0 to x = 2.0 m?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29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force F(x) = 6x N acts along the x-axis. How much work does it do from x = 0 to x = 2.0 m?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∫₀² 6x dx = [3x²]₀².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3(2.0)² − 0 = 12 J.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W = 12 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14 / 29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spring with k = 250 N/m is stretched from its natural length to x = 0.20 m. Find the work done on the spring and the force at full stretch.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29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spring with k = 250 N/m is stretched from its natural length to x = 0.20 m. Find the work done on the spring and the force at full stretch.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∫₀⁰·²⁰ kx dx = ½kx² = ½ × 250 × (0.20)².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½ × 250 × 0.040 = 5.0 J.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Check with the derivative: F = dW/dx = kx = 250 × 0.20 = 50 N at full stretch.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W = 5.0 J; F(0.20 m) = 50 N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29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2486758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2486758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∫₀² (12 − 3x²) dx = [12x − x³]₀²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880458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880458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(24 − 8) − 0 = 16 J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3274158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3274158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Work–energy theorem: W = ½mv², so v = 2W/m = 2 × 16 ÷ 2.0 = 16 m/s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3667858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3 IS WRONG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75503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square root has been dropped: ½mv² = W rearranges to v = √(2W/m), not 2W/m. The numbers here are unusually cruel — 2W/m comes out at exactly 16, so nothing looks wrong until you notice that a 2.0 kg cart is being credited with 16 m/s on 16 J of work, which is a hundred times the energy it would actually need.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4695923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4903568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v = √(2W/m) = √(2 × 16 ÷ 2.0) = √16 = 4.0 m/s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lower graph plots the work done so far against the extension. What does the gradient of that lower curve give you?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The total work done up to that extension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The force at that extension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The spring constant k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8430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D   The power being delivered</a:t>
            </a:r>
          </a:p>
        </p:txBody>
      </p:sp>
      <p:sp>
        <p:nvSpPr>
          <p:cNvPr id="11" name="panel"/>
          <p:cNvSpPr/>
          <p:nvPr/>
        </p:nvSpPr>
        <p:spPr>
          <a:xfrm>
            <a:off x="7586026" y="1854200"/>
            <a:ext cx="3471547" cy="26098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2" name="Two graphs drawn one above the other on the same extension scale for a spring of stiffness 250 N/m. The upper one plots force against extension as a straight line rising to 50 N at 0.20 m, with the triangle beneath it marked as the work done. The lower one plots the accumulated work against extension as a curve reaching 5.0 J, with a tangent drawn at its right-hand end." descr="Two graphs drawn one above the other on the same extension scale for a spring of stiffness 250 N/m. The upper one plots force against extension as a straight line rising to 50 N at 0.20 m, with the triangle beneath it marked as the work done. The lower one plots the accumulated work against extension as a curve reaching 5.0 J, with a tangent drawn at its right-hand en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326" y="1968500"/>
            <a:ext cx="3242947" cy="2381250"/>
          </a:xfrm>
          <a:prstGeom prst="rect">
            <a:avLst/>
          </a:prstGeom>
        </p:spPr>
      </p:pic>
      <p:sp>
        <p:nvSpPr>
          <p:cNvPr id="13" name="text"/>
          <p:cNvSpPr txBox="1"/>
          <p:nvPr/>
        </p:nvSpPr>
        <p:spPr>
          <a:xfrm>
            <a:off x="7010400" y="4527550"/>
            <a:ext cx="4622800" cy="13868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graphs drawn one above the other on the same extension scale for a spring of stiffness 250 N/m. The upper one plots force against extension as a straight line rising to 50 N at 0.20 m, with the triangle beneath it marked as the work done. The lower one plots the accumulated work against extension as a curve reaching 5.0 J, with a tangent drawn at its right-hand end.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7010400" y="596519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 = Fs has no fraction in it. So where does the half in ½kx² come from?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25152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Every other work formula on the page is force times distance, plain and simple.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8362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91267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From the fact that the force is not constant. It climbs from 0 at the natural length to kx at full stretch, so the average force over the pull is ½kx, and W = (average force) × x = ½kx². The half is the average — and on the graph, it is what makes a triangle half a rectangle.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The force at that extension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Work accumulates at a rate set by the force: F = dW/dx. The picture says so. Where the upper line starts at zero force, the lower curve leaves the origin flat; where the upper line is at its steepest value of 50 N, the tangent drawn on the lower curve is at its steepest too. Gradient k belongs to the upper graph, not the lower one.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26019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force does work W(x) = x³ joules by position x metres. What is the force at x = 2 m?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509889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509889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 = dW/dx = 3x² = 12 N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890889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890889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 = W/x = 8/2 = 4 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620108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F = dW/dx = 3x² = 12 N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37328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44973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Correct. Force is the position derivative of the work function: F = dW/dx = 3x², so F(2) = 12 N.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828513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4036158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Right. Work accumulates at a rate equal to the force, so F = dW/dx = 3x², which is 12 N at x = 2 m.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4428588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W/x is the mean force over the whole journey from 0 to 2 m, and 4 N really is that mean. But the question asks for the force at x = 2 m, and the force has been growing the entire way — dividing gives the average, differentiating gives the value right there.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2.0 kg cart starts from rest and feels a net force F(x) = 12 − 3x² N from x = 0 to x = 2.0 m. Find the work done and the cart's final speed.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29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2.0 kg cart starts from rest and feels a net force F(x) = 12 − 3x² N from x = 0 to x = 2.0 m. Find the work done and the cart's final speed.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∫₀² (12 − 3x²) dx = [12x − x³]₀².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24 − 8 = 16 J.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Work–energy theorem: v = √(2W/m) = √(2 × 16 / 2.0) = √16 = 4.0 m/s.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W = 16 J; v = 4.0 m/s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29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1500 kg car accelerates so that v(t) = 2.0t m/s. Find the power delivered at t = 5.0 s and the work done over the first 5.0 s, then confirm the work with the kinetic energy.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29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1500 kg car accelerates so that v(t) = 2.0t m/s. Find the power delivered at t = 5.0 s and the work done over the first 5.0 s, then confirm the work with the kinetic energy.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dv/dt = 2.0 m/s², so the net force is F = ma = 1500 × 2.0 = 3000 N.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 = Fv = 3000 × 2.0t = 6000t W; at t = 5.0 s, P = 30 kW.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∫₀⁵ 6000t dt = [3000t²]₀⁵ = 75 kJ — and ΔK = ½ × 1500 × (10)² = 75 kJ, so the two views agree.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P(5.0 s) = 30 kW; W = 75 kJ = ΔK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29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Continue to Chapter 6 · Energy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https://giophysics.com/chapter-6/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https://giophysics.com/chapter-5/work-calculus/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https://giophysics.com/chapter-5/presentation/?lesson=calculus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Work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https://giophysics.com/chapter-5/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https://giophysics.com/downloads/5-5-work-calculus.pdf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46046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Work calculus evaluates W = ∫F(x) dx for variable forces and reads power as the time derivative P = dW/dt.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29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For F(x) = 6x N, the work from 0 to 2 m is ∫6x dx = 3x² evaluated at 2, giving 12 J.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29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it works · 1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7988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Strip-counting under an Fₓ–x graph is really integration. For any polynomial force, write the antiderivative, evaluate it at both limits, and the accumulated area — the work — is exact. The spring result ∫kx dx = ½kx² is the classic example: the integrand grows linearly, so the stored work grows with the square of the stretch.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29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it works · 2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Differentiation runs the logic backwards. The slope of a W–x graph returns the force, F = dW/dx, and the slope of a W–t graph is the power, P = dW/dt. The chain rule links the two views: dW/dt = F(dx/dt), which is the familiar P = Fv.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29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to remember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43604"/>
            <a:ext cx="110744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For a variable force, W = ∫F(x) dx — antiderivative at the top limit minus the bottom limit.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43654"/>
            <a:ext cx="110744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Differentiating undoes integrating: F = dW/dx and P = dW/dt.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843704"/>
            <a:ext cx="110744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P = Fv is the chain rule applied to work, so it holds instant by instant.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29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Variable force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W = ∫ₐᵇ F(x) dx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Evaluate the antiderivative at both limits.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When the force changes along the path, add up force × tiny step for every position — the definite integral makes that sum exact.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29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Spring integral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∫₀ˣ kx′ dx′ = ½kx²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The triangle area under F = kx.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spring's force starts at zero and grows as kx, so the average force is ½kx and the work is that average times the stretch.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WORK  ·  WORK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Work — Work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29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29</Slides>
  <Notes>29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 — Work Calculus</dc:title>
  <dc:subject>Work</dc:subject>
  <dc:creator>GioPhysics</dc:creator>
  <cp:keywords>lesson, Work, chapter-5,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