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Advanced Fission &amp; Fusion — Fission &amp; Fusion Calculus. Lesson 6 of 6.</a:t>
            </a:r>
          </a:p>
          <a:p>
            <a:pPr marL="0" indent="0">
              <a:buNone/>
            </a:pPr>
            <a:r>
              <a:rPr lang="en-GB" sz="1200" dirty="0"/>
              <a:t>[Intro] Every headline number in nuclear engineering — reactor period, doubling time, waste inventory, why stars burn slow — falls out of two small differential equations and one exponential inside a square root. This lesson solves them properly.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https://giophysics.com/chapter-51/fission-fusion-calculus/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Point kinetics: dN/dt = (k − 1)N/τ</a:t>
            </a:r>
          </a:p>
          <a:p>
            <a:pPr marL="0" indent="0">
              <a:buNone/>
            </a:pPr>
            <a:r>
              <a:rPr lang="en-GB" sz="1200" dirty="0"/>
              <a:t>[In plain English] In time dt the population completes dt/τ generations, each multiplying by k: the gain is (k − 1)N dt/τ. The same law as radioactive decay, with the sign set by whether k is above or below 1.</a:t>
            </a:r>
          </a:p>
          <a:p>
            <a:pPr marL="0" indent="0">
              <a:buNone/>
            </a:pPr>
            <a:r>
              <a:rPr lang="en-GB" sz="1200" dirty="0"/>
              <a:t>[Note] Growth ∝ population — the exponential signature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solution: N = N₀e^((k−1)t/τ) · T = τ/(k−1)</a:t>
            </a:r>
          </a:p>
          <a:p>
            <a:pPr marL="0" indent="0">
              <a:buNone/>
            </a:pPr>
            <a:r>
              <a:rPr lang="en-GB" sz="1200" dirty="0"/>
              <a:t>[In plain English] Separate, integrate, exponentiate — identical steps to the decay law. The period T is where all the engineering lives: delayed neutrons make τ big, so T stays seconds-to-minutes even when k drifts.</a:t>
            </a:r>
          </a:p>
          <a:p>
            <a:pPr marL="0" indent="0">
              <a:buNone/>
            </a:pPr>
            <a:r>
              <a:rPr lang="en-GB" sz="1200" dirty="0"/>
              <a:t>[Note] T is the reactor period; T₂ = T ln 2 doubles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Daughter equation: dN₂/dt = λ₁N₁ − λ₂N₂</a:t>
            </a:r>
          </a:p>
          <a:p>
            <a:pPr marL="0" indent="0">
              <a:buNone/>
            </a:pPr>
            <a:r>
              <a:rPr lang="en-GB" sz="1200" dirty="0"/>
              <a:t>[In plain English] Production minus loss. The daughter rises while the feed wins, peaks at λ₁N₁ = λ₂N₂, then follows the slower of the two clocks down — the shape of every activity curve in a waste inventory.</a:t>
            </a:r>
          </a:p>
          <a:p>
            <a:pPr marL="0" indent="0">
              <a:buNone/>
            </a:pPr>
            <a:r>
              <a:rPr lang="en-GB" sz="1200" dirty="0"/>
              <a:t>[Note] Fed by the parent, drained by its own decay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Gamow factor: P(tunnel) ∝ e^(−b/√E)</a:t>
            </a:r>
          </a:p>
          <a:p>
            <a:pPr marL="0" indent="0">
              <a:buNone/>
            </a:pPr>
            <a:r>
              <a:rPr lang="en-GB" sz="1200" dirty="0"/>
              <a:t>[In plain English] The barrier is wider for slower particles, and the exponent punishes that as 1/√E. Multiplied by the Maxwell factor e^(−E/kT), the fusion rate becomes a narrow peak that shifts and swells dramatically as T rises.</a:t>
            </a:r>
          </a:p>
          <a:p>
            <a:pPr marL="0" indent="0">
              <a:buNone/>
            </a:pPr>
            <a:r>
              <a:rPr lang="en-GB" sz="1200" dirty="0"/>
              <a:t>[Note] b grows with charge product and reduced mass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Three curves against collision energy: the Maxwell factor falling steeply from the left, the tunnelling factor rising from almost nothing on the left to the right-hand edge, and their product — drawn scaled up, as it must be — rising and falling through a narrow peak where the two overlap, around a quarter of the way along the axis.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The reactor period is not the generation time. Generations take τ ≈ 0.1 s, yet a reactor at k = 1.001 has a period of 100 s — a thousand generations per e-fold. Growth per generation is only the factor k, and near criticality k − 1 is tiny, so the population inches up over many generations. Conflating τ with T makes reactors sound uncontrollable when the entire point of delayed neutrons is that T stays humanly long while τ alone would not be.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reactor runs at k = 1.002 with τ = 0.1 s. Find the reactor period and the power doubling time.</a:t>
            </a:r>
          </a:p>
          <a:p>
            <a:pPr marL="0" indent="0">
              <a:buNone/>
            </a:pPr>
            <a:r>
              <a:rPr lang="en-GB" sz="1200" dirty="0"/>
              <a:t>[Answer] T = 50 s; doubling time ≈ 35 s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 = τ/(k − 1) = 0.1 ÷ 0.002 = 50 s.</a:t>
            </a:r>
          </a:p>
          <a:p>
            <a:pPr marL="0" indent="0">
              <a:buNone/>
            </a:pPr>
            <a:r>
              <a:rPr lang="en-GB" sz="1200" dirty="0"/>
              <a:t>[Step 2] T₂ = T ln 2 = 50 × 0.693 ≈ 35 s.</a:t>
            </a:r>
          </a:p>
          <a:p>
            <a:pPr marL="0" indent="0">
              <a:buNone/>
            </a:pPr>
            <a:r>
              <a:rPr lang="en-GB" sz="1200" dirty="0"/>
              <a:t>[Step 3] Power multiplies by e every 50 s and doubles every 35 s — brisk, but well within what control rods handle.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T = 50 s; doubling time ≈ 35 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Atomic calculus; Chain reactions &amp; criticality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Starting from dN/dt = (k − 1)N/τ, derive N(t) and the doubling-time formula.</a:t>
            </a:r>
          </a:p>
          <a:p>
            <a:pPr marL="0" indent="0">
              <a:buNone/>
            </a:pPr>
            <a:r>
              <a:rPr lang="en-GB" sz="1200" dirty="0"/>
              <a:t>[Answer] N = N₀e^((k−1)t/τ); T₂ = τ ln 2/(k − 1)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Separate variables: dN/N = ((k − 1)/τ)dt. Integrate: ln N = ((k − 1)/τ)t + C.</a:t>
            </a:r>
          </a:p>
          <a:p>
            <a:pPr marL="0" indent="0">
              <a:buNone/>
            </a:pPr>
            <a:r>
              <a:rPr lang="en-GB" sz="1200" dirty="0"/>
              <a:t>[Step 2] N(0) = N₀ gives C = ln N₀, so N = N₀e^((k−1)t/τ).</a:t>
            </a:r>
          </a:p>
          <a:p>
            <a:pPr marL="0" indent="0">
              <a:buNone/>
            </a:pPr>
            <a:r>
              <a:rPr lang="en-GB" sz="1200" dirty="0"/>
              <a:t>[Step 3] Set N = 2N₀: e^((k−1)T₂/τ) = 2, so T₂ = τ ln 2/(k − 1). The same expression with N = N₀/2 gives the halving time when k &lt; 1 — one formula for both sides of critical.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N = N₀e^((k−1)t/τ); T₂ = τ ln 2/(k − 1)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2 is wrong] The period is τ/(k − 1), not τ/k. Writing k where k − 1 belongs is the single most common error in this topic, because near criticality k is so nearly 1 that dividing by it barely changes the number and the working looks tidy. The excess k − 1 is the whole physics: with k exactly 1 the period is infinite, which is what steady power means.</a:t>
            </a:r>
          </a:p>
          <a:p>
            <a:pPr marL="0" indent="0">
              <a:buNone/>
            </a:pPr>
            <a:r>
              <a:rPr lang="en-GB" sz="1200" dirty="0"/>
              <a:t>[It should say] T = τ/(k − 1) = 0.1 ÷ 0.002 = 50 s.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reactor drawn has τ = 0.1 s and k = 1.001. How many neutron generations pass in the one e-fold marked on the graph?</a:t>
            </a:r>
          </a:p>
          <a:p>
            <a:pPr marL="0" indent="0">
              <a:buNone/>
            </a:pPr>
            <a:r>
              <a:rPr lang="en-GB" sz="1200" dirty="0"/>
              <a:t>[Options] A One — an e-fold is what a generation does   B About a thousand   C About a hundred thousand</a:t>
            </a:r>
          </a:p>
          <a:p>
            <a:pPr marL="0" indent="0">
              <a:buNone/>
            </a:pPr>
            <a:r>
              <a:rPr lang="en-GB" sz="1200" dirty="0"/>
              <a:t>[Figure] 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About a thousand. One period is T = τ/(k − 1) = 0.1/0.001 = 100 s, and each generation takes 0.1 s, so the marked interval holds 100 ÷ 0.1 = 1000 generations. Each of those multiplies the population by only 1.001; a thousand such nudges compound to a factor of e. That is why the curve leaves N₀ so gently.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reactor has k = 1.001 and effective generation time τ = 0.1 s. Its period T = τ/(k − 1) is…</a:t>
            </a:r>
          </a:p>
          <a:p>
            <a:pPr marL="0" indent="0">
              <a:buNone/>
            </a:pPr>
            <a:r>
              <a:rPr lang="en-GB" sz="1200" dirty="0"/>
              <a:t>[Options] A 10 s   B 100 s   C 1000 s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reactor has k = 1.001 and effective generation time τ = 0.1 s. Its period T = τ/(k − 1) is…</a:t>
            </a:r>
          </a:p>
          <a:p>
            <a:pPr marL="0" indent="0">
              <a:buNone/>
            </a:pPr>
            <a:r>
              <a:rPr lang="en-GB" sz="1200" dirty="0"/>
              <a:t>[Option by option] A: Tempting if τ and k − 1 get swapped in the fraction: 0.1 × 0.1, or 0.001 ÷ 0.0001, both land near 10 s. But check the size of the answer against the physics — a period of 10 s means power multiplying by e every ten seconds, which is a far brisker transient than a 0.1% excess in k should produce.  B: Correct. T = τ/(k − 1) = 0.1 ÷ 0.001 = 100 s, so the power multiplies by e every hundred seconds. Both factors help the operator: the delayed neutrons make τ long, and good control keeps k − 1 small.  C: Tempting because 1000 is the ratio between the prompt and effective generation times, and that factor of a thousand is everywhere in this topic. But it belongs to τ, not to T. Here τ is already the effective 0.1 s, so dividing by k − 1 = 0.001 gives 100 s; 1000 s would need k − 1 = 10⁻⁴.</a:t>
            </a:r>
          </a:p>
          <a:p>
            <a:pPr marL="0" indent="0">
              <a:buNone/>
            </a:pPr>
            <a:r>
              <a:rPr lang="en-GB" sz="1200" dirty="0"/>
              <a:t>[Answer] B — 100 s</a:t>
            </a:r>
          </a:p>
          <a:p>
            <a:pPr marL="0" indent="0">
              <a:buNone/>
            </a:pPr>
            <a:r>
              <a:rPr lang="en-GB" sz="1200" dirty="0"/>
              <a:t>[Why] T = 0.1 ÷ 0.001 = 100 s: power multiplies by e every 100 seconds. Long τ (delayed neutrons) and small k − 1 (good control) both stretch the period.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daughter nuclide obeys dN₂/dt = λ₁N₁ − λ₂N₂ with N₂(0) = 0. Without solving fully, establish the shape of N₂(t): initial slope, the peak condition, and the long-time behaviour when λ₁ ≪ λ₂.</a:t>
            </a:r>
          </a:p>
          <a:p>
            <a:pPr marL="0" indent="0">
              <a:buNone/>
            </a:pPr>
            <a:r>
              <a:rPr lang="en-GB" sz="1200" dirty="0"/>
              <a:t>[Answer] Rises with slope λ₁N₁, peaks where λ₁N₁ = λ₂N₂, then tracks the slower clock — with N₂ ≈ (λ₁/λ₂)N₁ in secular equilibrium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At t = 0: dN₂/dt = λ₁N₁(0) &gt; 0 — the curve leaves the origin with slope equal to the parent's activity: growth is fastest at the start.</a:t>
            </a:r>
          </a:p>
          <a:p>
            <a:pPr marL="0" indent="0">
              <a:buNone/>
            </a:pPr>
            <a:r>
              <a:rPr lang="en-GB" sz="1200" dirty="0"/>
              <a:t>[Step 2] Peak: dN₂/dt = 0 exactly when λ₂N₂ = λ₁N₁ — the daughter's activity momentarily equals the parent's; before this point production wins, after it decay wins.</a:t>
            </a:r>
          </a:p>
          <a:p>
            <a:pPr marL="0" indent="0">
              <a:buNone/>
            </a:pPr>
            <a:r>
              <a:rPr lang="en-GB" sz="1200" dirty="0"/>
              <a:t>[Step 3] For λ₁ ≪ λ₂ the daughter reaches secular equilibrium, N₂ ≈ (λ₁/λ₂)N₁: it decays almost as fast as it is made, so its (small) population simply tracks the slowly fading parent — rise, brief peak, then a long descent on the parent's clock.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neutron generation in a reactor lasts a tenth of a second, and the reactor's period is a hundred seconds. Are those two numbers the same kind of thing? Operators watch the period, not the generation time, and the two differ by a factor of a thousand in an ordinary reactor at a slightly supercritical k.</a:t>
            </a:r>
          </a:p>
          <a:p>
            <a:pPr marL="0" indent="0">
              <a:buNone/>
            </a:pPr>
            <a:r>
              <a:rPr lang="en-GB" sz="1200" dirty="0"/>
              <a:t>[Answer] No, and confusing them is what makes reactors sound uncontrollable. Each generation multiplies the population by k, and near criticality k − 1 is tiny, so it takes many generations to gain a factor of e. The period T = τ/(k − 1) is the clock a control room runs on.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Rises with slope λ₁N₁, peaks where λ₁N₁ = λ₂N₂, then tracks the slower clock — with N₂ ≈ (λ₁/λ₂)N₁ in secular equilibrium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(a) A reactor's power grows as P = P₀e^(t/T) with P₀ = 1.0 MW and T = 20 s. Integrate to find the energy released in the first 60 s. (b) Explain qualitatively why the Gamow exponent e^(−b/√E) makes stellar burn rates so temperature-sensitive.</a:t>
            </a:r>
          </a:p>
          <a:p>
            <a:pPr marL="0" indent="0">
              <a:buNone/>
            </a:pPr>
            <a:r>
              <a:rPr lang="en-GB" sz="1200" dirty="0"/>
              <a:t>[Answer] ≈ 3.8 × 10⁸ J, mostly in the last e-fold; the doubled exponential sensitivity of the Gamow peak is why stars self-regulate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(a) E = ∫₀⁶⁰ P₀e^(t/T) dt = P₀T(e^(60/T) − 1) = 10⁶ × 20 × (e³ − 1).</a:t>
            </a:r>
          </a:p>
          <a:p>
            <a:pPr marL="0" indent="0">
              <a:buNone/>
            </a:pPr>
            <a:r>
              <a:rPr lang="en-GB" sz="1200" dirty="0"/>
              <a:t>[Step 2] E = 2 × 10⁷ × 19.1 ≈ 3.8 × 10⁸ J — and notice most of it arrives in the final period: exponentials backload their totals.</a:t>
            </a:r>
          </a:p>
          <a:p>
            <a:pPr marL="0" indent="0">
              <a:buNone/>
            </a:pPr>
            <a:r>
              <a:rPr lang="en-GB" sz="1200" dirty="0"/>
              <a:t>[Step 3] (b) The burn rate integrates e^(−E/kT) × e^(−b/√E), a product of one falling and one rising exponential that overlap only in a narrow window (the Gamow peak). Raise T slightly and the Maxwell factor lifts the whole window while the peak shifts to energies where tunneling is far likelier — two exponential boosts compounding, so a few percent in T can mean tens of percent in power. That steepness is the stellar thermostat: over-burn expands and cools the core, under-burn contracts and reheats it.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3.8 × 10⁸ J, mostly in the last e-fold; the doubled exponential sensitivity of the Gamow peak is why stars self-regulate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https://giophysics.com/chapter-51/presentation/?lesson=calculus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Reactor kinetics obeys dN/dt = (k − 1)N/τ, solved by N = N₀e^((k−1)t/τ) with reactor period T = τ/(k − 1); daughter nuclides obey dN₂/dt = λ₁N₁ − λ₂N₂ (rise, peak, fall); and fusion rates scale with the tunneling exponential e^(−b/√E), which makes burning ferociously temperature-sensitive.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With k = 1.001 and τ = 0.1 s, the period is T = 0.1/0.001 = 100 s: power multiplies by e every 100 seconds — the single number a reactor operator watches most closely.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A reactor's neutron population obeys point kinetics: each generation multiplies the population by k and takes time τ, so dN/dt = (k − 1)N/τ. This is the exponential-growth equation; separating variables gives N = N₀e^((k−1)t/τ). The time constant T = τ/(k − 1) is the reactor period (one e-fold), and the doubling time is T₂ = T ln 2. Because power tracks N, integrating P(t) over a burn gives the total energy released: for exponential growth, E = P₀T(e^(t/T) − 1). Radioactive daughters add a second equation: a nuclide fed by its parent and drained by its own decay obeys dN₂/dt = λ₁N₁ − λ₂N₂ — its population rises from zero, peaks exactly when production equals loss (λ₁N₁ = λ₂N₂), then decays away; chains of these equations govern every waste inventory. Finally, fusion rates hide an exponential of their own: the tunneling probability through the Coulomb barrier scales as exp(−b/√E) (the Gamow factor), and multiplied by the Maxwell factor exp(−E/kT) it produces a sharply peaked window — the Gamow peak — whose height rises so steeply with temperature that a star's core is thermostatically self-regulating.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Separate: dN/N = ((k − 1)/τ)dt. Integrate: ln N = ((k − 1)/τ)t + C, and N(0) = N₀ fixes C. Exponentiate: N = N₀e^((k−1)t/τ). For k &gt; 1 it grows with period T = τ/(k − 1); for k &lt; 1 the same formula decays — the algebra does not care which side of critical you are on. Setting N = 2N₀ gives the doubling time T₂ = T ln 2, and every safety margin in a control room is a statement about keeping T long.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Start with pure parent: N₂(0) = 0, so initially dN₂/dt = λ₁N₁ &gt; 0 and the daughter grows. As N₂ accumulates its own decay term catches up; the peak sits exactly where λ₁N₁ = λ₂N₂. Afterwards the curve falls, governed by whichever half-life is longer. In the limit λ₁ ≪ λ₂ (long-lived parent, short-lived daughter) the system settles into secular equilibrium, N₂ ≈ (λ₁/λ₂)N₁ — the daughter's activity simply mirrors the parent's, which is how radium in rock keeps radon perpetually topped up.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fusion rate integrates the Maxwell distribution (falling in E) against the tunneling factor (rising in E); the product is the Gamow peak, and its area is a steep function of temperature — for the Sun's p–p chain the burn rate scales roughly as T⁴, and for the CNO cycle as T¹⁷. Compress a star's core slightly: T rises, burning surges, pressure pushes back, the core re-expands and cools. The steep exponent is the negative feedback that lets a fusion reactor made of gravity idle stably for ten billion years.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51/presentation/?lesson=calculus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51/presentation/?lesson=calculus" TargetMode="Externa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46/atomic-calculus/" TargetMode="External"/><Relationship Id="rId4" Type="http://schemas.openxmlformats.org/officeDocument/2006/relationships/hyperlink" Target="https://giophysics.com/chapter-51/chain-reaction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51/presentation/?lesson=calculus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giophysics.com/chapter-51/fission-fusion-calculus/" TargetMode="External"/><Relationship Id="rId4" Type="http://schemas.openxmlformats.org/officeDocument/2006/relationships/hyperlink" Target="https://giophysics.com/chapter-51/presentation/?lesson=calculus" TargetMode="External"/><Relationship Id="rId5" Type="http://schemas.openxmlformats.org/officeDocument/2006/relationships/hyperlink" Target="https://giophysics.com/chapter-51/" TargetMode="External"/><Relationship Id="rId6" Type="http://schemas.openxmlformats.org/officeDocument/2006/relationships/hyperlink" Target="https://giophysics.com/downloads/51-6-fission-fusion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26 · Advanced Fission &amp; Fusion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The reactor as a differential equation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Fission &amp; Fusion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Every headline number in nuclear engineering — reactor period, doubling time, waste inventory, why stars burn slow — falls out of two small differential equations and one exponential inside a square root. This lesson solves them properly.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6 of 6 in Advanced Fission &amp; Fusion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https://giophysics.com/chapter-51/fission-fusion-calculus/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Point kinetics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dN/dt = (k − 1)N/τ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Growth ∝ population — the exponential signature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In time dt the population completes dt/τ generations, each multiplying by k: the gain is (k − 1)N dt/τ. The same law as radioactive decay, with the sign set by whether k is above or below 1.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solution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N = N₀e^((k−1)t/τ) · T = τ/(k−1)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 is the reactor period; T₂ = T ln 2 doubles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Separate, integrate, exponentiate — identical steps to the decay law. The period T is where all the engineering lives: delayed neutrons make τ big, so T stays seconds-to-minutes even when k drifts.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Daughter equation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dN₂/dt = λ₁N₁ − λ₂N₂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Fed by the parent, drained by its own decay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Production minus loss. The daughter rises while the feed wins, peaks at λ₁N₁ = λ₂N₂, then follows the slower of the two clocks down — the shape of every activity curve in a waste inventory.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Gamow factor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P(tunnel) ∝ e^(−b/√E)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b grows with charge product and reduced mass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barrier is wider for slower particles, and the exponent punishes that as 1/√E. Multiplied by the Maxwell factor e^(−E/kT), the fusion rate becomes a narrow peak that shifts and swells dramatically as T rises.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equation, three regimes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308281" y="1854200"/>
            <a:ext cx="5575438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" descr="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581" y="1968500"/>
            <a:ext cx="5346838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narrow window stars burn in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442716" y="1854200"/>
            <a:ext cx="5306568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hree curves against collision energy: the Maxwell factor falling steeply from the left, the tunnelling factor rising from almost nothing on the left to the right-hand edge, and their product — drawn scaled up, as it must be — rising and falling through a narrow peak where the two overlap, around a quarter of the way along the axis." descr="Three curves against collision energy: the Maxwell factor falling steeply from the left, the tunnelling factor rising from almost nothing on the left to the right-hand edge, and their product — drawn scaled up, as it must be — rising and falling through a narrow peak where the two overlap, around a quarter of the way along the axi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016" y="1968500"/>
            <a:ext cx="5077968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Three curves against collision energy: the Maxwell factor falling steeply from the left, the tunnelling factor rising from almost nothing on the left to the right-hand edge, and their product — drawn scaled up, as it must be — rising and falling through a narrow peak where the two overlap, around a quarter of the way along the axis.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083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reactor period is not the generation time. Generations take τ ≈ 0.1 s, yet a reactor at k = 1.001 has a period of 100 s — a thousand generations per e-fold.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0172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Growth per generation is only the factor k, and near criticality k − 1 is tiny, so the population inches up over many generations. Conflating τ with T makes reactors sound uncontrollable when the entire point of delayed neutrons is that T stays humanly long while τ alone would not be.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reactor runs at k = 1.002 with τ = 0.1 s. Find the reactor period and the power doubling time.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reactor runs at k = 1.002 with τ = 0.1 s. Find the reactor period and the power doubling time.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 = τ/(k − 1) = 0.1 ÷ 0.002 = 50 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T₂ = T ln 2 = 50 × 0.693 ≈ 35 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Power multiplies by e every 50 s and doubles every 35 s — brisk, but well within what control rods handle.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T = 50 s; doubling time ≈ 35 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Atomic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https://giophysics.com/chapter-46/atomic-calculus/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Chain reactions &amp; criticality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https://giophysics.com/chapter-51/chain-reactions/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Starting from dN/dt = (k − 1)N/τ, derive N(t) and the doubling-time formula.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9644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Starting from dN/dt = (k − 1)N/τ, derive N(t) and the doubling-time formula.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2292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2292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Separate variables: dN/N = ((k − 1)/τ)dt. Integrate: ln N = ((k − 1)/τ)t + C.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22919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22919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N(0) = N₀ gives C = ln N₀, so N = N₀e^((k−1)t/τ).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16619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16619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Set N = 2N₀: e^((k−1)T₂/τ) = 2, so T₂ = τ ln 2/(k − 1). The same expression with N = N₀/2 gives the halving time when k &lt; 1 — one formula for both sides of critical.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N = N₀e^((k−1)t/τ); T₂ = τ ln 2/(k − 1)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reactor runs at k = 1.002 with τ = 0.1 s. Find the reactor period and the doubling time.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 = τ/k = 0.1 ÷ 1.002.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 = 0.0998 s.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T₂ = T ln 2 = 0.0998 × 0.693 ≈ 0.069 s.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power doubles about fourteen times a second.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2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period is τ/(k − 1), not τ/k. Writing k where k − 1 belongs is the single most common error in this topic, because near criticality k is so nearly 1 that dividing by it barely changes the number and the working looks tidy. The excess k − 1 is the whole physics: with k exactly 1 the period is infinite, which is what steady power means.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48507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0584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T = τ/(k − 1) = 0.1 ÷ 0.002 = 50 s.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reactor drawn has τ = 0.1 s and k = 1.001. How many neutron generations pass in the one e-fold marked on the graph?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One — an e-fold is what a generation does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About a thousand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About a hundred thousand</a:t>
            </a:r>
          </a:p>
        </p:txBody>
      </p:sp>
      <p:sp>
        <p:nvSpPr>
          <p:cNvPr id="10" name="panel"/>
          <p:cNvSpPr/>
          <p:nvPr/>
        </p:nvSpPr>
        <p:spPr>
          <a:xfrm>
            <a:off x="7034745" y="1854200"/>
            <a:ext cx="4574109" cy="28079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" descr="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045" y="1968500"/>
            <a:ext cx="4345509" cy="257937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725670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Neutron population against time, with time counted in reactor periods rather than seconds. Three curves start together at N₀: a rising exponential labelled k &gt; 1, a flat line labelled k = 1, and a decaying exponential labelled k &lt; 1. Dashed construction lines mark the point one period along, where the growing curve has multiplied by e.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About a thousand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One period is T = τ/(k − 1) = 0.1/0.001 = 100 s, and each generation takes 0.1 s, so the marked interval holds 100 ÷ 0.1 = 1000 generations. Each of those multiplies the population by only 1.001; a thousand such nudges compound to a factor of e. That is why the curve leaves N₀ so gently.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reactor has k = 1.001 and effective generation time τ = 0.1 s. Its period T = τ/(k − 1) is…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10 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100 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1000 s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34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100 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 = 0.1 ÷ 0.001 = 100 s: power multiplies by e every 100 seconds. Long τ (delayed neutrons) and small k − 1 (good control) both stretch the period.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9374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50139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Tempting if τ and k − 1 get swapped in the fraction: 0.1 × 0.1, or 0.001 ÷ 0.0001, both land near 10 s. But check the size of the answer against the physics — a period of 10 s means power multiplying by e every ten seconds, which is a far brisker transient than a 0.1% excess in k should produce.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3230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T = τ/(k − 1) = 0.1 ÷ 0.001 = 100 s, so the power multiplies by e every hundred seconds. Both factors help the operator: the delayed neutrons make τ long, and good control keeps k − 1 small.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81584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Tempting because 1000 is the ratio between the prompt and effective generation times, and that factor of a thousand is everywhere in this topic. But it belongs to τ, not to T. Here τ is already the effective 0.1 s, so dividing by k − 1 = 0.001 gives 100 s; 1000 s would need k − 1 = 10⁻⁴.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daughter nuclide obeys dN₂/dt = λ₁N₁ − λ₂N₂ with N₂(0) = 0. Without solving fully, establish the shape of N₂(t): initial slope, the peak condition, and the long-time behaviour when λ₁ ≪ λ₂.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592754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daughter nuclide obeys dN₂/dt = λ₁N₁ − λ₂N₂ with N₂(0) = 0. Without solving fully, establish the shape of N₂(t): initial slope, the peak condition, and the long-time behaviour when λ₁ ≪ λ₂.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208704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208704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t = 0: dN₂/dt = λ₁N₁(0) &gt; 0 — the curve leaves the origin with slope equal to the parent's activity: growth is fastest at the start.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794174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794174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Peak: dN₂/dt = 0 exactly when λ₂N₂ = λ₁N₁ — the daughter's activity momentarily equals the parent's; before this point production wins, after it decay wins.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379644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379644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For λ₁ ≪ λ₂ the daughter reaches secular equilibrium, N₂ ≈ (λ₁/λ₂)N₁: it decays almost as fast as it is made, so its (small) population simply tracks the slowly fading parent — rise, brief peak, then a long descent on the parent's clock.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1" i="0" dirty="0">
                <a:solidFill>
                  <a:srgbClr val="102E29"/>
                </a:solidFill>
                <a:latin typeface="Arial"/>
                <a:cs typeface="Arial"/>
              </a:rPr>
              <a:t>A neutron generation in a reactor lasts a tenth of a second, and the reactor's period is a hundred seconds. Are those two numbers the same kind of thing?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Operators watch the period, not the generation time, and the two differ by a factor of a thousand in an ordinary reactor at a slightly supercritical k.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63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6398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No, and confusing them is what makes reactors sound uncontrollable. Each generation multiplies the population by k, and near criticality k − 1 is tiny, so it takes many generations to gain a factor of e. The period T = τ/(k − 1) is the clock a control room runs on.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22954"/>
            <a:ext cx="11074400" cy="1386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Rises with slope λ₁N₁, peaks where λ₁N₁ = λ₂N₂, then tracks the slower clock — with N₂ ≈ (λ₁/λ₂)N₁ in secular equilibrium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34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(a) A reactor's power grows as P = P₀e^(t/T) with P₀ = 1.0 MW and T = 20 s. Integrate to find the energy released in the first 60 s. (b) Explain qualitatively why the Gamow exponent e^(−b/√E) makes stellar burn rates so temperature-sensitive.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34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483094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(a) A reactor's power grows as P = P₀e^(t/T) with P₀ = 1.0 MW and T = 20 s. Integrate to find the energy released in the first 60 s. (b) Explain qualitatively why the Gamow exponent e^(−b/√E) makes stellar burn rates so temperature-sensitive.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09904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09904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(a) E = ∫₀⁶⁰ P₀e^(t/T) dt = P₀T(e^(60/T) − 1) = 10⁶ × 20 × (e³ − 1).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492744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492744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 = 2 × 10⁷ × 19.1 ≈ 3.8 × 10⁸ J — and notice most of it arrives in the final period: exponentials backload their totals.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3886444"/>
            <a:ext cx="381000" cy="11144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3886444"/>
            <a:ext cx="10693400" cy="11144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(b) The burn rate integrates e^(−E/kT) × e^(−b/√E), a product of one falling and one rising exponential that overlap only in a narrow window (the Gamow peak). Raise T slightly and the Maxwell factor lifts the whole window while the peak shifts to energies where tunneling is far likelier — two exponential boosts compounding, so a few percent in T can mean tens of percent in power. That steepness is the stellar thermostat: over-burn expands and cools the core, under-burn contracts and reheats it.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22954"/>
            <a:ext cx="11074400" cy="13868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3.8 × 10⁸ J, mostly in the last e-fold; the doubled exponential sensitivity of the Gamow peak is why stars self-regulate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33 / 34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8653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68653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67383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91386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https://giophysics.com/chapter-51/fission-fusion-calculus/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22692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22692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21422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45425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https://giophysics.com/chapter-51/presentation/?lesson=calculus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76730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76730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75460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All Advanced Fission &amp; Fusion lessons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99463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https://giophysics.com/chapter-51/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0769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430769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429499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453502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https://giophysics.com/downloads/51-6-fission-fusion-calculus.pdf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34 / 34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2971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Reactor kinetics obeys dN/dt = (k − 1)N/τ, solved by N = N₀e^((k−1)t/τ) with reactor period T = τ/(k − 1); daughter nuclides obey dN₂/dt = λ₁N₁ − λ₂N₂ (rise, peak, fall); and fusion rates scale with the tunneling exponential e^(−b/√E), which makes burning ferociously temperature-sensitive.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With k = 1.001 and τ = 0.1 s, the period is T = 0.1/0.001 = 100 s: power multiplies by e every 100 seconds — the single number a reactor operator watches most closely.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reactor as a differential equation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1056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reactor's neutron population obeys point kinetics: each generation multiplies the population by k and takes time τ, so dN/dt = (k − 1)N/τ. This is the exponential-growth equation; separating variables gives N = N₀e^((k−1)t/τ). The time constant T = τ/(k − 1) is the reactor period (one e-fold), and the doubling time is T₂ = T ln 2.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075940"/>
            <a:ext cx="11074400" cy="16179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Because power tracks N, integrating P(t) over a burn gives the total energy released: for exponential growth, E = P₀T(e^(t/T) − 1). Radioactive daughters add a second equation: a nuclide fed by its parent and drained by its own decay obeys dN₂/dt = λ₁N₁ − λ₂N₂ — its population rises from zero, peaks exactly when production equals loss (λ₁N₁ = λ₂N₂), then decays away; chains of these equations govern every waste inventory. Finally, fusion rates hide an exponential of their own: the tunneling probability through the Coulomb barrier scales as exp(−b/√E) (the Gamow factor), and multiplied by the Maxwell factor exp(−E/kT) it produces a sharply peaked window — the Gamow peak — whose height rises so steeply with temperature that a star's core is thermostatically self-regulating.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Solving point kinetics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2369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Separate: dN/N = ((k − 1)/τ)dt. Integrate: ln N = ((k − 1)/τ)t + C, and N(0) = N₀ fixes C. Exponentiate: N = N₀e^((k−1)t/τ).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15909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For k &gt; 1 it grows with period T = τ/(k − 1); for k &lt; 1 the same formula decays — the algebra does not care which side of critical you are on. Setting N = 2N₀ gives the doubling time T₂ = T ln 2, and every safety margin in a control room is a statement about keeping T long.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rise and fall of a daughter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43469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Start with pure parent: N₂(0) = 0, so initially dN₂/dt = λ₁N₁ &gt; 0 and the daughter grows. As N₂ accumulates its own decay term catches up; the peak sits exactly where λ₁N₁ = λ₂N₂.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8149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Afterwards the curve falls, governed by whichever half-life is longer. In the limit λ₁ ≪ λ₂ (long-lived parent, short-lived daughter) the system settles into secular equilibrium, N₂ ≈ (λ₁/λ₂)N₁ — the daughter's activity simply mirrors the parent's, which is how radium in rock keeps radon perpetually topped up.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stars have thermostats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02085"/>
            <a:ext cx="11074400" cy="11557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fusion rate integrates the Maxwell distribution (falling in E) against the tunneling factor (rising in E); the product is the Gamow peak, and its area is a steep function of temperature — for the Sun's p–p chain the burn rate scales roughly as T⁴, and for the CNO cycle as T¹⁷. Compress a star's core slightly: T rises, burning surges, pressure pushes back, the core re-expands and cools. The steep exponent is the negative feedback that lets a fusion reactor made of gravity idle stably for ten billion years.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FISSION &amp; FUSION  ·  FISSION &amp; FUSION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Fission &amp; Fusion — Fission &amp; Fusion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34</Slides>
  <Notes>34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Fission &amp; Fusion — Fission &amp; Fusion Calculus</dc:title>
  <dc:subject>Advanced Fission &amp; Fusion</dc:subject>
  <dc:creator>GioPhysics</dc:creator>
  <cp:keywords>lesson, Advanced Fission &amp; Fusion, chapter-51,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