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Advanced Fission &amp; Fusion — Fusion Technology. Lesson 4 of 6.</a:t>
            </a:r>
          </a:p>
          <a:p>
            <a:pPr marL="0" indent="0">
              <a:buNone/>
            </a:pPr>
            <a:r>
              <a:rPr lang="en-GB" sz="1200" dirty="0"/>
              <a:t>[Intro] Hold a 150-million-kelvin plasma dense enough, long enough, and it will pay back more energy than you spent heating it. That single sentence — the Lawson criterion — has driven seventy years of engineering, two utterly different machine families, and some of the most careful honesty in physics.</a:t>
            </a:r>
          </a:p>
          <a:p>
            <a:pPr marL="0" indent="0">
              <a:buNone/>
            </a:pPr>
            <a:r>
              <a:rPr lang="en-GB" sz="1200" dirty="0"/>
              <a:t>[Source] https://giophysics.com/chapter-51/fusion-technology/</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Lawson triple product: nTτ ≳ 3 × 10²¹ keV s m⁻³</a:t>
            </a:r>
          </a:p>
          <a:p>
            <a:pPr marL="0" indent="0">
              <a:buNone/>
            </a:pPr>
            <a:r>
              <a:rPr lang="en-GB" sz="1200" dirty="0"/>
              <a:t>[In plain English] Density sets how often nuclei meet, temperature how likely a meeting fuses, confinement time how long the heat stays to keep it all going. Only their product matters — trade any one against the others.</a:t>
            </a:r>
          </a:p>
          <a:p>
            <a:pPr marL="0" indent="0">
              <a:buNone/>
            </a:pPr>
            <a:r>
              <a:rPr lang="en-GB" sz="1200" dirty="0"/>
              <a:t>[Note] D–T, near the T ≈ 10–20 keV sweet spot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Gain factor: Q = P(fusion) / P(heating)</a:t>
            </a:r>
          </a:p>
          <a:p>
            <a:pPr marL="0" indent="0">
              <a:buNone/>
            </a:pPr>
            <a:r>
              <a:rPr lang="en-GB" sz="1200" dirty="0"/>
              <a:t>[In plain English] Q is measured at the plasma, not the wall socket: lasers and magnets draw far more than reaches the fuel. A power plant needs plasma Q ≳ 10 and generous engineering margins on top.</a:t>
            </a:r>
          </a:p>
          <a:p>
            <a:pPr marL="0" indent="0">
              <a:buNone/>
            </a:pPr>
            <a:r>
              <a:rPr lang="en-GB" sz="1200" dirty="0"/>
              <a:t>[Note] Q = 1 breakeven · Q ≥ 5 burning · Q → ∞ ignition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Magnetic confinement: F = qvB → particles spiral along field lines</a:t>
            </a:r>
          </a:p>
          <a:p>
            <a:pPr marL="0" indent="0">
              <a:buNone/>
            </a:pPr>
            <a:r>
              <a:rPr lang="en-GB" sz="1200" dirty="0"/>
              <a:t>[In plain English] A charged particle circles a field line in a tight helix, so a strong field replaces a material wall. Bending the lines into a twisted torus stops the ends leaking — that twist is the tokamak's defining trick.</a:t>
            </a:r>
          </a:p>
          <a:p>
            <a:pPr marL="0" indent="0">
              <a:buNone/>
            </a:pPr>
            <a:r>
              <a:rPr lang="en-GB" sz="1200" dirty="0"/>
              <a:t>[Note] Toroidal + poloidal fields twist into a magnetic bottle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vertical section through a tokamak, cutting the doughnut twice either side of its axis. Each limb of plasma is a circle inside a much larger coil circle; the toroidal field runs out of the page on the left limb and into it on the right, since it goes the long way round the ring, while a dashed loop with an arrow circles the left plasma to show the poloidal field the plasma current makes.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two-millimetre capsule with its frozen deuterium-tritium fuel shown dashed inside, struck symmetrically by eight converging laser beams. Beside it the energy chain is drawn as three stacked boxes joined by arrows: about 300 MJ drawn from the grid, 2.05 MJ delivered to the target, and the fusion energy returned left as a question mark.</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Q &gt; 1 does not mean net power. NIF's famous 2022 shot released 1.5× the laser energy that reached the target — but the lasers drew about 300 MJ from the grid to deliver those 2.05 MJ, so the facility as a whole consumed ~100× what the fusion returned. Plasma gain, engineering gain, and commercial gain are three different hurdles, and only the first has been cleared. Precision about which Q is being claimed is what separates fusion news from fusion hype.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tokamak plasma has n = 1.0 × 10²⁰ m⁻³, T = 15 keV, and confinement time τ = 2.0 s. Does it meet the Lawson threshold of 3 × 10²¹ keV s m⁻³?</a:t>
            </a:r>
          </a:p>
          <a:p>
            <a:pPr marL="0" indent="0">
              <a:buNone/>
            </a:pPr>
            <a:r>
              <a:rPr lang="en-GB" sz="1200" dirty="0"/>
              <a:t>[Answer] Yes — nTτ = 3 × 10²¹ keV s m⁻³, right at the threshold</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nTτ = 1.0 × 10²⁰ × 15 × 2.0.</a:t>
            </a:r>
          </a:p>
          <a:p>
            <a:pPr marL="0" indent="0">
              <a:buNone/>
            </a:pPr>
            <a:r>
              <a:rPr lang="en-GB" sz="1200" dirty="0"/>
              <a:t>[Step 2] nTτ = 3.0 × 10²¹ keV s m⁻³.</a:t>
            </a:r>
          </a:p>
          <a:p>
            <a:pPr marL="0" indent="0">
              <a:buNone/>
            </a:pPr>
            <a:r>
              <a:rPr lang="en-GB" sz="1200" dirty="0"/>
              <a:t>[Step 3] Exactly at threshold — this parameter set is essentially ITER's design territory.</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Yes — nTτ = 3 × 10²¹ keV s m⁻³, right at the threshold</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deuteron with 10 keV of kinetic energy moves perpendicular to a 5.0 T field. Find its speed and the radius of its spiral (m = 3.34 × 10⁻²⁷ kg).</a:t>
            </a:r>
          </a:p>
          <a:p>
            <a:pPr marL="0" indent="0">
              <a:buNone/>
            </a:pPr>
            <a:r>
              <a:rPr lang="en-GB" sz="1200" dirty="0"/>
              <a:t>[Answer] v ≈ 9.8 × 10⁵ m s⁻¹, spiral radius ≈ 4 mm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Fusion &amp; the Coulomb barrier; Nuclear reactions &amp; binding energy</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 = 10 × 10³ × 1.60 × 10⁻¹⁹ = 1.6 × 10⁻¹⁵ J; v = √(2E/m) = √(2 × 1.6 × 10⁻¹⁵ ÷ 3.34 × 10⁻²⁷) ≈ 9.8 × 10⁵ m s⁻¹.</a:t>
            </a:r>
          </a:p>
          <a:p>
            <a:pPr marL="0" indent="0">
              <a:buNone/>
            </a:pPr>
            <a:r>
              <a:rPr lang="en-GB" sz="1200" dirty="0"/>
              <a:t>[Step 2] r = mv / qB = 3.34 × 10⁻²⁷ × 9.8 × 10⁵ ÷ (1.60 × 10⁻¹⁹ × 5.0).</a:t>
            </a:r>
          </a:p>
          <a:p>
            <a:pPr marL="0" indent="0">
              <a:buNone/>
            </a:pPr>
            <a:r>
              <a:rPr lang="en-GB" sz="1200" dirty="0"/>
              <a:t>[Step 3] r ≈ 4.1 × 10⁻³ m — a 4 mm helix inside a 6-metre plasma. The field really is the bottle.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 ≈ 9.8 × 10⁵ m s⁻¹, spiral radius ≈ 4 mm</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In NIF's December 2022 shot the box marked with a question mark came out at 3.15 MJ. What had the facility achieved?</a:t>
            </a:r>
          </a:p>
          <a:p>
            <a:pPr marL="0" indent="0">
              <a:buNone/>
            </a:pPr>
            <a:r>
              <a:rPr lang="en-GB" sz="1200" dirty="0"/>
              <a:t>[Options] A Net energy: the plant produced more than it consumed, so fusion power is solved   B More fusion energy than the laser light that reached the target, while the building drew about a hundred times that from the grid   C Nothing meaningful — the lasers must simply have been over 100% efficient for one shot</a:t>
            </a:r>
          </a:p>
          <a:p>
            <a:pPr marL="0" indent="0">
              <a:buNone/>
            </a:pPr>
            <a:r>
              <a:rPr lang="en-GB" sz="1200" dirty="0"/>
              <a:t>[Figure] A two-millimetre capsule with its frozen deuterium-tritium fuel shown dashed inside, struck symmetrically by eight converging laser beams. Beside it the energy chain is drawn as three stacked boxes joined by arrows: about 300 MJ drawn from the grid, 2.05 MJ delivered to the target, and the fusion energy returned left as a question mark.</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More fusion energy than the laser light that reached the target, while the building drew about a hundred times that from the grid. Read the chain from the top. The 3.15 MJ is measured against the middle box, the 2.05 MJ that actually landed on the capsule — a target gain of about 1.5, and a genuine first. Against the top box, the ~300 MJ the lasers drew from the grid, the same shot returns about one per cent. Three different Q values, and only the innermost one has been beaten.</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The Lawson criterion for net fusion energy is a condition on…</a:t>
            </a:r>
          </a:p>
          <a:p>
            <a:pPr marL="0" indent="0">
              <a:buNone/>
            </a:pPr>
            <a:r>
              <a:rPr lang="en-GB" sz="1200" dirty="0"/>
              <a:t>[Options] A Temperature alone — hot enough and fusion pays   B The product of density, temperature, and confinement time   C The strength of the confining magnetic field</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The Lawson criterion for net fusion energy is a condition on…</a:t>
            </a:r>
          </a:p>
          <a:p>
            <a:pPr marL="0" indent="0">
              <a:buNone/>
            </a:pPr>
            <a:r>
              <a:rPr lang="en-GB" sz="1200" dirty="0"/>
              <a:t>[Option by option] A: Tempting because temperature is the number the news always quotes and 150 million kelvin sounds like the whole battle. But a hot, thin plasma that leaks its heat in milliseconds fuses almost nothing. Temperature only sets how likely a collision is to fuse; density sets how often collisions happen, and confinement time sets how long the heat stays to keep it going.  B: Correct. Breakeven balances the fusion power born in the plasma against the heat leaking out of it, and that balance depends on n, T and τ only through their product — nTτ ≳ 3 × 10²¹ keV s m⁻³ for D–T. It is why nanosecond laser fusion and multi-second tokamaks can be scored on the same criterion.  C: Tempting because the magnetic field is the tokamak's most visible feature and a stronger field really does help confinement. But it is a means, not the criterion: laser fusion meets the same Lawson condition with no confining field at all, using nothing but the inertia of an exploding pellet. The condition is on the plasma, not on the machine.</a:t>
            </a:r>
          </a:p>
          <a:p>
            <a:pPr marL="0" indent="0">
              <a:buNone/>
            </a:pPr>
            <a:r>
              <a:rPr lang="en-GB" sz="1200" dirty="0"/>
              <a:t>[Answer] B — The product of density, temperature, and confinement time</a:t>
            </a:r>
          </a:p>
          <a:p>
            <a:pPr marL="0" indent="0">
              <a:buNone/>
            </a:pPr>
            <a:r>
              <a:rPr lang="en-GB" sz="1200" dirty="0"/>
              <a:t>[Why] Breakeven balances fusion power born in the plasma against heat leaking out, and that balance depends on n, T, and τ only through their product — which is why nanosecond laser fusion and multi-second tokamaks can chase the same number.</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NIF's 2022 shot: 2.05 MJ delivered to the target, 3.15 MJ of fusion out, ~300 MJ drawn by the lasers. Compute the target gain and the wall-plug gain, and state what each means.</a:t>
            </a:r>
          </a:p>
          <a:p>
            <a:pPr marL="0" indent="0">
              <a:buNone/>
            </a:pPr>
            <a:r>
              <a:rPr lang="en-GB" sz="1200" dirty="0"/>
              <a:t>[Answer] Q(target) ≈ 1.5; Q(wall-plug) ≈ 0.01 — a milestone, not yet a power source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Target gain: Q = 3.15 ÷ 2.05 ≈ 1.5 — the plasma gave back more than the light that hit it: scientific breakeven, achieved for the first time anywhere.</a:t>
            </a:r>
          </a:p>
          <a:p>
            <a:pPr marL="0" indent="0">
              <a:buNone/>
            </a:pPr>
            <a:r>
              <a:rPr lang="en-GB" sz="1200" dirty="0"/>
              <a:t>[Step 2] Wall-plug gain: 3.15 ÷ 300 ≈ 0.01 — the building consumed about 100 times more than the fusion returned.</a:t>
            </a:r>
          </a:p>
          <a:p>
            <a:pPr marL="0" indent="0">
              <a:buNone/>
            </a:pPr>
            <a:r>
              <a:rPr lang="en-GB" sz="1200" dirty="0"/>
              <a:t>[Step 3] A power plant must also convert fusion heat to electricity (~40%) and fire many times per second, not per week. Between Q = 1.5 at the target and a viable plant sit factors of hundreds — real, but honestly stated, engineering distance.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Q(target) ≈ 1.5; Q(wall-plug) ≈ 0.01 — a milestone, not yet a power source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Magnetic fusion runs at n ≈ 10²⁰ m⁻³ for τ ≈ 3 s; inertial fusion at n ≈ 10³¹ m⁻³ for τ ≈ 3 × 10⁻¹⁰ s. Compare their nτ products and explain what this says about the Lawson criterion.</a:t>
            </a:r>
          </a:p>
          <a:p>
            <a:pPr marL="0" indent="0">
              <a:buNone/>
            </a:pPr>
            <a:r>
              <a:rPr lang="en-GB" sz="1200" dirty="0"/>
              <a:t>[Answer] Both land near nτ ~ 10²¹ s m⁻³ — the criterion cares only about the product, so both routes are legitimate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One machine holds a plasma a hundred thousand times thinner than air for several seconds; another crushes a peppercorn for a ten-billionth of a second. Both are chasing the same number — what number could the two possibly have in common? Tokamaks and laser fusion have almost nothing in common as engineering, and their densities differ by eleven orders of magnitude, yet the two programmes report progress against the same criterion.</a:t>
            </a:r>
          </a:p>
          <a:p>
            <a:pPr marL="0" indent="0">
              <a:buNone/>
            </a:pPr>
            <a:r>
              <a:rPr lang="en-GB" sz="1200" dirty="0"/>
              <a:t>[Answer] The Lawson triple product, nTτ. Only the product matters, so a modest density held for seconds and a fantastic density held for the flight time of its own explosion land in the same place — the choice between them is engineering, not physics.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Magnetic: nτ = 10²⁰ × 3 = 3 × 10²⁰ s m⁻³.</a:t>
            </a:r>
          </a:p>
          <a:p>
            <a:pPr marL="0" indent="0">
              <a:buNone/>
            </a:pPr>
            <a:r>
              <a:rPr lang="en-GB" sz="1200" dirty="0"/>
              <a:t>[Step 2] Inertial: nτ = 10³¹ × 3 × 10⁻¹⁰ = 3 × 10²¹ s m⁻³ — the same order of magnitude, from parameters eleven orders of magnitude apart.</a:t>
            </a:r>
          </a:p>
          <a:p>
            <a:pPr marL="0" indent="0">
              <a:buNone/>
            </a:pPr>
            <a:r>
              <a:rPr lang="en-GB" sz="1200" dirty="0"/>
              <a:t>[Step 3] Lawson constrains only the product: hold a modest plasma for seconds, or a fantastically compressed one for the flight time of its own explosion — physics accepts both. The choice between them is pure engineering: steady-state magnets and heat exhaust versus repetitive laser shots and target manufacture.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Both land near nτ ~ 10²¹ s m⁻³ — the criterion cares only about the product, so both routes are legitimate</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https://giophysics.com/chapter-51/presentation/?lesson=confinement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The Lawson criterion says a fusion plasma breaks even only if the product of its density, temperature, and energy confinement time is high enough (nTτ ≳ 3 × 10²¹ keV s m⁻³ for D–T); tokamaks pursue it with modest density held for seconds by magnetic fields, laser fusion with enormous density held for nanoseconds by inertia.</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tokamak at n = 10²⁰ m⁻³ and T = 15 keV needs to keep its heat for about τ = 2 s to reach the threshold — which is why so much tokamak research is really research into plasma heat leaks.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For a fusion plasma to break even, the fusion power born inside it must beat the rate it leaks heat. That condition compresses into the Lawson triple product: density × temperature × confinement time, nTτ ≳ 3 × 10²¹ keV s m⁻³ for D–T near its sweet spot of 10–20 keV. Two engineering families attack it from opposite ends. Magnetic confinement (the tokamak) uses moderate density (~10²⁰ m⁻³) held for seconds: charged particles spiral along magnetic field lines, and a twisted combination of toroidal and poloidal fields keeps them from drifting into the wall. Inertial confinement (laser fusion) uses fantastic density — a frozen D–T pellet imploded by lasers to ~1000× solid density — held for only the ~10⁻¹⁰ s its own inertia provides. Progress is measured by Q, fusion power out over heating power in: JET reached Q = 0.67 in 1997; in December 2022 the NIF laser facility got 3.15 MJ out for 2.05 MJ delivered to the target (Q ≈ 1.5) — though the lasers drew ~300 MJ from the wall; ITER, under construction, is designed for Q ≥ 10, with full D–T operation now expected in the late 2030s. Net electricity remains a hard engineering goal, not an accomplished fact.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doughnut of plasma carries a huge toroidal field from external coils plus a poloidal field from a current driven through the plasma itself; their sum is a helix that averages away particle drifts. Confinement time is the fight: turbulence leaks heat across the field, and performance improves steeply with machine size — the physics reason ITER is 30 m tall. Its design point: 500 MW of fusion from 50 MW of plasma heating, Q = 10, in pulses of about 400 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NIF focuses 192 beams, 2 MJ in ~10 ns, onto a peppercorn-sized capsule. The surface explodes outward; the reaction drives the rest inward at ~350 km/s, compressing D–T to ~1000× solid density with a central hot spot that ignites and burns outward before the pellet flies apart. Confinement is nothing but inertia — τ ~ 10⁻¹⁰ s — but the density is so extreme the triple product reaches the same territory as a tokamak's.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JET (1997): 16 MW fusion, 24 MW heating — Q = 0.67, still the tokamak record. NIF (Dec 2022, repeated since): 3.15 MJ from 2.05 MJ on target — the first Q &gt; 1 anywhere, but a 1-in-150 return on wall-plug energy, at a few shots per week. ITER: designed for Q = 10; assembly is under way, with the full D–T campaign now expected in the late 2030s after schedule revisions. No fusion machine has yet sent a watt to the grid — the physics milestone is passed, the engineering ones are not.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hyperlink" Target="https://giophysics.com/chapter-51/presentation/?lesson=confinement"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hyperlink" Target="https://giophysics.com/chapter-51/presentation/?lesson=confinement"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51/fusion-processes/" TargetMode="External"/><Relationship Id="rId4" Type="http://schemas.openxmlformats.org/officeDocument/2006/relationships/hyperlink" Target="https://giophysics.com/chapter-46/nuclear-reaction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png"/><Relationship Id="rId4" Type="http://schemas.openxmlformats.org/officeDocument/2006/relationships/hyperlink" Target="https://giophysics.com/chapter-51/presentation/?lesson=confinement"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51/nuclear-safety/" TargetMode="External"/><Relationship Id="rId4" Type="http://schemas.openxmlformats.org/officeDocument/2006/relationships/hyperlink" Target="https://giophysics.com/chapter-51/fusion-technology/" TargetMode="External"/><Relationship Id="rId5" Type="http://schemas.openxmlformats.org/officeDocument/2006/relationships/hyperlink" Target="https://giophysics.com/chapter-51/presentation/?lesson=confinement" TargetMode="External"/><Relationship Id="rId6" Type="http://schemas.openxmlformats.org/officeDocument/2006/relationships/hyperlink" Target="https://giophysics.com/chapter-51/" TargetMode="External"/><Relationship Id="rId7" Type="http://schemas.openxmlformats.org/officeDocument/2006/relationships/hyperlink" Target="https://giophysics.com/downloads/51-4-fusion-technology.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26 · Advanced Fission &amp; Fusion</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Density × time × temperature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Fusion Technology</a:t>
            </a:r>
          </a:p>
        </p:txBody>
      </p:sp>
      <p:sp>
        <p:nvSpPr>
          <p:cNvPr id="6" name="text"/>
          <p:cNvSpPr txBox="1"/>
          <p:nvPr/>
        </p:nvSpPr>
        <p:spPr>
          <a:xfrm>
            <a:off x="558800" y="2211070"/>
            <a:ext cx="11074400" cy="61912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Hold a 150-million-kelvin plasma dense enough, long enough, and it will pay back more energy than you spent heating it. That single sentence — the Lawson criterion — has driven seventy years of engineering, two utterly different machine families, and some of the most careful honesty in physics.</a:t>
            </a:r>
          </a:p>
        </p:txBody>
      </p:sp>
      <p:sp>
        <p:nvSpPr>
          <p:cNvPr id="7" name="panel"/>
          <p:cNvSpPr/>
          <p:nvPr/>
        </p:nvSpPr>
        <p:spPr>
          <a:xfrm>
            <a:off x="558800" y="2982595"/>
            <a:ext cx="11074400" cy="12700"/>
          </a:xfrm>
          <a:prstGeom prst="rect">
            <a:avLst/>
          </a:prstGeom>
          <a:solidFill>
            <a:srgbClr val="C6C8BB"/>
          </a:solidFill>
          <a:ln>
            <a:noFill/>
          </a:ln>
        </p:spPr>
      </p:sp>
      <p:sp>
        <p:nvSpPr>
          <p:cNvPr id="8" name="fact-label"/>
          <p:cNvSpPr txBox="1"/>
          <p:nvPr/>
        </p:nvSpPr>
        <p:spPr>
          <a:xfrm>
            <a:off x="558800" y="316039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316039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4 of 6 in Advanced Fission &amp; Fusion</a:t>
            </a:r>
          </a:p>
        </p:txBody>
      </p:sp>
      <p:sp>
        <p:nvSpPr>
          <p:cNvPr id="10" name="fact-label"/>
          <p:cNvSpPr txBox="1"/>
          <p:nvPr/>
        </p:nvSpPr>
        <p:spPr>
          <a:xfrm>
            <a:off x="558800" y="343916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43916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41.5 minutes of it</a:t>
            </a:r>
          </a:p>
        </p:txBody>
      </p:sp>
      <p:sp>
        <p:nvSpPr>
          <p:cNvPr id="12" name="fact-label"/>
          <p:cNvSpPr txBox="1"/>
          <p:nvPr/>
        </p:nvSpPr>
        <p:spPr>
          <a:xfrm>
            <a:off x="558800" y="371792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71792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https://giophysics.com/chapter-51/fusion-technology/</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TECHNOLOGY</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Technology.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Lawson triple product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nTτ ≳ 3 × 10²¹ keV s m⁻³</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D–T, near the T ≈ 10–20 keV sweet spot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Density sets how often nuclei meet, temperature how likely a meeting fuses, confinement time how long the heat stays to keep it all going. Only their product matters — trade any one against the others.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TECHNOLOGY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Technology.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Gain factor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Q = P(fusion) / P(heating)</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Q = 1 breakeven · Q ≥ 5 burning · Q → ∞ ignition</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Q is measured at the plasma, not the wall socket: lasers and magnets draw far more than reaches the fuel. A power plant needs plasma Q ≳ 10 and generous engineering margins on top.</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TECHNOLOGY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Technology.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Magnetic confinement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F = qvB → particles spiral along field lines</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Toroidal + poloidal fields twist into a magnetic bottle</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charged particle circles a field line in a tight helix, so a strong field replaces a material wall. Bending the lines into a twisted torus stops the ends leaking — that twist is the tokamak's defining trick.</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TECHNOLOGY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Technology.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PICTURE 1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magnetic bottle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225359" y="1854200"/>
            <a:ext cx="5741282" cy="3402330"/>
          </a:xfrm>
          <a:prstGeom prst="rect">
            <a:avLst/>
          </a:prstGeom>
          <a:solidFill>
            <a:srgbClr val="FFFFFF"/>
          </a:solidFill>
          <a:ln w="9525">
            <a:solidFill>
              <a:srgbClr val="C6C8BB"/>
            </a:solidFill>
          </a:ln>
        </p:spPr>
      </p:sp>
      <p:pic>
        <p:nvPicPr>
          <p:cNvPr id="7" name="A vertical section through a tokamak, cutting the doughnut twice either side of its axis. Each limb of plasma is a circle inside a much larger coil circle; the toroidal field runs out of the page on the left limb and into it on the right, since it goes the long way round the ring, while a dashed loop with an arrow circles the left plasma to show the poloidal field the plasma current makes." descr="A vertical section through a tokamak, cutting the doughnut twice either side of its axis. Each limb of plasma is a circle inside a much larger coil circle; the toroidal field runs out of the page on the left limb and into it on the right, since it goes the long way round the ring, while a dashed loop with an arrow circles the left plasma to show the poloidal field the plasma current makes."/>
          <p:cNvPicPr>
            <a:picLocks noChangeAspect="1"/>
          </p:cNvPicPr>
          <p:nvPr/>
        </p:nvPicPr>
        <p:blipFill>
          <a:blip r:embed="rId3"/>
          <a:stretch>
            <a:fillRect/>
          </a:stretch>
        </p:blipFill>
        <p:spPr>
          <a:xfrm>
            <a:off x="3339659" y="1968500"/>
            <a:ext cx="5512682"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vertical section through a tokamak, cutting the doughnut twice either side of its axis. Each limb of plasma is a circle inside a much larger coil circle; the toroidal field runs out of the page on the left limb and into it on the right, since it goes the long way round the ring, while a dashed loop with an arrow circles the left plasma to show the poloidal field the plasma current makes.</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TECHNOLOGY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Technology.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PICTURE 2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other route, and its bill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62397" y="1854200"/>
            <a:ext cx="5867207" cy="3402330"/>
          </a:xfrm>
          <a:prstGeom prst="rect">
            <a:avLst/>
          </a:prstGeom>
          <a:solidFill>
            <a:srgbClr val="FFFFFF"/>
          </a:solidFill>
          <a:ln w="9525">
            <a:solidFill>
              <a:srgbClr val="C6C8BB"/>
            </a:solidFill>
          </a:ln>
        </p:spPr>
      </p:sp>
      <p:pic>
        <p:nvPicPr>
          <p:cNvPr id="7" name="A two-millimetre capsule with its frozen deuterium-tritium fuel shown dashed inside, struck symmetrically by eight converging laser beams. Beside it the energy chain is drawn as three stacked boxes joined by arrows: about 300 MJ drawn from the grid, 2.05 MJ delivered to the target, and the fusion energy returned left as a question mark." descr="A two-millimetre capsule with its frozen deuterium-tritium fuel shown dashed inside, struck symmetrically by eight converging laser beams. Beside it the energy chain is drawn as three stacked boxes joined by arrows: about 300 MJ drawn from the grid, 2.05 MJ delivered to the target, and the fusion energy returned left as a question mark."/>
          <p:cNvPicPr>
            <a:picLocks noChangeAspect="1"/>
          </p:cNvPicPr>
          <p:nvPr/>
        </p:nvPicPr>
        <p:blipFill>
          <a:blip r:embed="rId3"/>
          <a:stretch>
            <a:fillRect/>
          </a:stretch>
        </p:blipFill>
        <p:spPr>
          <a:xfrm>
            <a:off x="3276697" y="1968500"/>
            <a:ext cx="563860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two-millimetre capsule with its frozen deuterium-tritium fuel shown dashed inside, struck symmetrically by eight converging laser beams. Beside it the energy chain is drawn as three stacked boxes joined by arrows: about 300 MJ drawn from the grid, 2.05 MJ delivered to the target, and the fusion energy returned left as a question mark.</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TECHNOLOGY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Technology.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956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Q &gt; 1 does not mean net power. NIF's famous 2022 shot released 1.5× the laser energy that reached the target — but the lasers drew about 300 MJ from the grid to deliver those 2.05 MJ, so the facility as a whole consumed ~100× what the fusion returned.</a:t>
            </a:r>
          </a:p>
        </p:txBody>
      </p:sp>
      <p:sp>
        <p:nvSpPr>
          <p:cNvPr id="7" name="text"/>
          <p:cNvSpPr txBox="1"/>
          <p:nvPr/>
        </p:nvSpPr>
        <p:spPr>
          <a:xfrm>
            <a:off x="558800" y="3853180"/>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Plasma gain, engineering gain, and commercial gain are three different hurdles, and only the first has been cleared. Precision about which Q is being claimed is what separates fusion news from fusion hype.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TECHNOLOGY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Technology.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tokamak plasma has n = 1.0 × 10²⁰ m⁻³, T = 15 keV, and confinement time τ = 2.0 s. Does it meet the Lawson threshold of 3 × 10²¹ keV s m⁻³?</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TECHNOLOGY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Technology.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tokamak plasma has n = 1.0 × 10²⁰ m⁻³, T = 15 keV, and confinement time τ = 2.0 s. Does it meet the Lawson threshold of 3 × 10²¹ keV s m⁻³?</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nTτ = 1.0 × 10²⁰ × 15 × 2.0.</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nTτ = 3.0 × 10²¹ keV s m⁻³.</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Exactly at threshold — this parameter set is essentially ITER's design territory.</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TECHNOLOGY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Technology.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Yes — nTτ = 3 × 10²¹ keV s m⁻³, right at the threshold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FISSION &amp; FUSION  ·  FUSION TECHNOLOGY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Fission &amp; Fusion — Fusion Technology.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deuteron with 10 keV of kinetic energy moves perpendicular to a 5.0 T field. Find its speed and the radius of its spiral (m = 3.34 × 10⁻²⁷ kg).</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TECHNOLOGY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Technology.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Fusion &amp; the Coulomb barrier</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https://giophysics.com/chapter-51/fusion-processes/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Nuclear reactions &amp; binding energy</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https://giophysics.com/chapter-46/nuclear-reactions/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TECHNOLOGY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Technology.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deuteron with 10 keV of kinetic energy moves perpendicular to a 5.0 T field. Find its speed and the radius of its spiral (m = 3.34 × 10⁻²⁷ kg).</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10 × 10³ × 1.60 × 10⁻¹⁹ = 1.6 × 10⁻¹⁵ J; v = √(2E/m) = √(2 × 1.6 × 10⁻¹⁵ ÷ 3.34 × 10⁻²⁷) ≈ 9.8 × 10⁵ m s⁻¹.</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 = mv / qB = 3.34 × 10⁻²⁷ × 9.8 × 10⁵ ÷ (1.60 × 10⁻¹⁹ × 5.0).</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 ≈ 4.1 × 10⁻³ m — a 4 mm helix inside a 6-metre plasma. The field really is the bottle.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TECHNOLOGY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Technology.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 ≈ 9.8 × 10⁵ m s⁻¹, spiral radius ≈ 4 mm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FISSION &amp; FUSION  ·  FUSION TECHNOLOGY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Fission &amp; Fusion — Fusion Technology.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In NIF's December 2022 shot the box marked with a question mark came out at 3.15 MJ. What had the facility achieved?</a:t>
            </a:r>
          </a:p>
        </p:txBody>
      </p:sp>
      <p:sp>
        <p:nvSpPr>
          <p:cNvPr id="7" name="text"/>
          <p:cNvSpPr txBox="1"/>
          <p:nvPr/>
        </p:nvSpPr>
        <p:spPr>
          <a:xfrm>
            <a:off x="558800" y="29476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Net energy: the plant produced more than it consumed, so fusion power is solved</a:t>
            </a:r>
          </a:p>
        </p:txBody>
      </p:sp>
      <p:sp>
        <p:nvSpPr>
          <p:cNvPr id="8" name="text"/>
          <p:cNvSpPr txBox="1"/>
          <p:nvPr/>
        </p:nvSpPr>
        <p:spPr>
          <a:xfrm>
            <a:off x="558800" y="3493770"/>
            <a:ext cx="61468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More fusion energy than the laser light that reached the target, while the building drew about a hundred times that from the grid</a:t>
            </a:r>
          </a:p>
        </p:txBody>
      </p:sp>
      <p:sp>
        <p:nvSpPr>
          <p:cNvPr id="9" name="text"/>
          <p:cNvSpPr txBox="1"/>
          <p:nvPr/>
        </p:nvSpPr>
        <p:spPr>
          <a:xfrm>
            <a:off x="558800" y="42875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Nothing meaningful — the lasers must simply have been over 100% efficient for one shot</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A two-millimetre capsule with its frozen deuterium-tritium fuel shown dashed inside, struck symmetrically by eight converging laser beams. Beside it the energy chain is drawn as three stacked boxes joined by arrows: about 300 MJ drawn from the grid, 2.05 MJ delivered to the target, and the fusion energy returned left as a question mark." descr="A two-millimetre capsule with its frozen deuterium-tritium fuel shown dashed inside, struck symmetrically by eight converging laser beams. Beside it the energy chain is drawn as three stacked boxes joined by arrows: about 300 MJ drawn from the grid, 2.05 MJ delivered to the target, and the fusion energy returned left as a question mark."/>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two-millimetre capsule with its frozen deuterium-tritium fuel shown dashed inside, struck symmetrically by eight converging laser beams. Beside it the energy chain is drawn as three stacked boxes joined by arrows: about 300 MJ drawn from the grid, 2.05 MJ delivered to the target, and the fusion energy returned left as a question mark.</a:t>
            </a:r>
          </a:p>
        </p:txBody>
      </p:sp>
      <p:sp>
        <p:nvSpPr>
          <p:cNvPr id="13" name="text"/>
          <p:cNvSpPr txBox="1"/>
          <p:nvPr/>
        </p:nvSpPr>
        <p:spPr>
          <a:xfrm>
            <a:off x="7010400" y="585912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TECHNOLOGY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Technology.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2879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More fusion energy than the laser light that reached the target, while the building drew about a hundred times that from the grid</a:t>
            </a:r>
          </a:p>
        </p:txBody>
      </p:sp>
      <p:sp>
        <p:nvSpPr>
          <p:cNvPr id="7" name="text"/>
          <p:cNvSpPr txBox="1"/>
          <p:nvPr/>
        </p:nvSpPr>
        <p:spPr>
          <a:xfrm>
            <a:off x="558800" y="342221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62985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Read the chain from the top. The 3.15 MJ is measured against the middle box, the 2.05 MJ that actually landed on the capsule — a target gain of about 1.5, and a genuine first. Against the top box, the ~300 MJ the lasers drew from the grid, the same shot returns about one per cent. Three different Q values, and only the innermost one has been beaten.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FISSION &amp; FUSION  ·  FUSION TECHNOLOGY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Fission &amp; Fusion — Fusion Technology.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Lawson criterion for net fusion energy is a condition on…</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Temperature alone — hot enough and fusion pays</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product of density, temperature, and confinement time</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strength of the confining magnetic field</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TECHNOLOGY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Technology.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The product of density, temperature, and confinement time</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Breakeven balances fusion power born in the plasma against heat leaking out, and that balance depends on n, T, and τ only through their product — which is why nanosecond laser fusion and multi-second tokamaks can chase the same number.</a:t>
            </a:r>
          </a:p>
        </p:txBody>
      </p:sp>
      <p:sp>
        <p:nvSpPr>
          <p:cNvPr id="9" name="text"/>
          <p:cNvSpPr txBox="1"/>
          <p:nvPr/>
        </p:nvSpPr>
        <p:spPr>
          <a:xfrm>
            <a:off x="558800" y="352488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73253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Tempting because temperature is the number the news always quotes and 150 million kelvin sounds like the whole battle. But a hot, thin plasma that leaks its heat in milliseconds fuses almost nothing. Temperature only sets how likely a collision is to fuse; density sets how often collisions happen, and confinement time sets how long the heat stays to keep it going.</a:t>
            </a:r>
          </a:p>
        </p:txBody>
      </p:sp>
      <p:sp>
        <p:nvSpPr>
          <p:cNvPr id="11" name="text"/>
          <p:cNvSpPr txBox="1"/>
          <p:nvPr/>
        </p:nvSpPr>
        <p:spPr>
          <a:xfrm>
            <a:off x="558800" y="455422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Breakeven balances the fusion power born in the plasma against the heat leaking out of it, and that balance depends on n, T and τ only through their product — nTτ ≳ 3 × 10²¹ keV s m⁻³ for D–T. It is why nanosecond laser fusion and multi-second tokamaks can be scored on the same criterion.</a:t>
            </a:r>
          </a:p>
        </p:txBody>
      </p:sp>
      <p:sp>
        <p:nvSpPr>
          <p:cNvPr id="12" name="text"/>
          <p:cNvSpPr txBox="1"/>
          <p:nvPr/>
        </p:nvSpPr>
        <p:spPr>
          <a:xfrm>
            <a:off x="558800" y="526161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Tempting because the magnetic field is the tokamak's most visible feature and a stronger field really does help confinement. But it is a means, not the criterion: laser fusion meets the same Lawson condition with no confining field at all, using nothing but the inertia of an exploding pellet. The condition is on the plasma, not on the machine.</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FISSION &amp; FUSION  ·  FUSION TECHNOLOGY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Fission &amp; Fusion — Fusion Technology.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NIF's 2022 shot: 2.05 MJ delivered to the target, 3.15 MJ of fusion out, ~300 MJ drawn by the lasers. Compute the target gain and the wall-plug gain, and state what each means.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TECHNOLOGY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Technology.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666512"/>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NIF's 2022 shot: 2.05 MJ delivered to the target, 3.15 MJ of fusion out, ~300 MJ drawn by the lasers. Compute the target gain and the wall-plug gain, and state what each means.</a:t>
            </a:r>
          </a:p>
        </p:txBody>
      </p:sp>
      <p:sp>
        <p:nvSpPr>
          <p:cNvPr id="9" name="step-number"/>
          <p:cNvSpPr txBox="1"/>
          <p:nvPr/>
        </p:nvSpPr>
        <p:spPr>
          <a:xfrm>
            <a:off x="558800" y="3282462"/>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82462"/>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Target gain: Q = 3.15 ÷ 2.05 ≈ 1.5 — the plasma gave back more than the light that hit it: scientific breakeven, achieved for the first time anywhere.</a:t>
            </a:r>
          </a:p>
        </p:txBody>
      </p:sp>
      <p:sp>
        <p:nvSpPr>
          <p:cNvPr id="11" name="step-number"/>
          <p:cNvSpPr txBox="1"/>
          <p:nvPr/>
        </p:nvSpPr>
        <p:spPr>
          <a:xfrm>
            <a:off x="558800" y="3867932"/>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67932"/>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Wall-plug gain: 3.15 ÷ 300 ≈ 0.01 — the building consumed about 100 times more than the fusion returned.</a:t>
            </a:r>
          </a:p>
        </p:txBody>
      </p:sp>
      <p:sp>
        <p:nvSpPr>
          <p:cNvPr id="13" name="step-number"/>
          <p:cNvSpPr txBox="1"/>
          <p:nvPr/>
        </p:nvSpPr>
        <p:spPr>
          <a:xfrm>
            <a:off x="558800" y="4261632"/>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61632"/>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power plant must also convert fusion heat to electricity (~40%) and fire many times per second, not per week. Between Q = 1.5 at the target and a viable plant sit factors of hundreds — real, but honestly stated, engineering distance.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TECHNOLOGY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Technology.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Q(target) ≈ 1.5; Q(wall-plug) ≈ 0.01 — a milestone, not yet a power source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FISSION &amp; FUSION  ·  FUSION TECHNOLOGY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Fission &amp; Fusion — Fusion Technology.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Magnetic fusion runs at n ≈ 10²⁰ m⁻³ for τ ≈ 3 s; inertial fusion at n ≈ 10³¹ m⁻³ for τ ≈ 3 × 10⁻¹⁰ s. Compare their nτ products and explain what this says about the Lawson criterion.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TECHNOLOGY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Technology.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1400" b="1" i="0" dirty="0">
                <a:solidFill>
                  <a:srgbClr val="102E29"/>
                </a:solidFill>
                <a:latin typeface="Arial"/>
                <a:cs typeface="Arial"/>
              </a:rPr>
              <a:t>One machine holds a plasma a hundred thousand times thinner than air for several seconds; another crushes a peppercorn for a ten-billionth of a second. Both are chasing the same number — what number could the two possibly have in common?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81720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Tokamaks and laser fusion have almost nothing in common as engineering, and their densities differ by eleven orders of magnitude, yet the two programmes report progress against the same criterion.</a:t>
            </a:r>
          </a:p>
        </p:txBody>
      </p:sp>
      <p:sp>
        <p:nvSpPr>
          <p:cNvPr id="7" name="text"/>
          <p:cNvSpPr txBox="1"/>
          <p:nvPr/>
        </p:nvSpPr>
        <p:spPr>
          <a:xfrm>
            <a:off x="558800" y="355634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76398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The Lawson triple product, nTτ. Only the product matters, so a modest density held for seconds and a fantastic density held for the flight time of its own explosion land in the same place — the choice between them is engineering, not physics.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TECHNOLOGY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Technology.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58078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Magnetic fusion runs at n ≈ 10²⁰ m⁻³ for τ ≈ 3 s; inertial fusion at n ≈ 10³¹ m⁻³ for τ ≈ 3 × 10⁻¹⁰ s. Compare their nτ products and explain what this says about the Lawson criterion.</a:t>
            </a:r>
          </a:p>
        </p:txBody>
      </p:sp>
      <p:sp>
        <p:nvSpPr>
          <p:cNvPr id="9" name="step-number"/>
          <p:cNvSpPr txBox="1"/>
          <p:nvPr/>
        </p:nvSpPr>
        <p:spPr>
          <a:xfrm>
            <a:off x="558800" y="319673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19673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Magnetic: nτ = 10²⁰ × 3 = 3 × 10²⁰ s m⁻³.</a:t>
            </a:r>
          </a:p>
        </p:txBody>
      </p:sp>
      <p:sp>
        <p:nvSpPr>
          <p:cNvPr id="11" name="step-number"/>
          <p:cNvSpPr txBox="1"/>
          <p:nvPr/>
        </p:nvSpPr>
        <p:spPr>
          <a:xfrm>
            <a:off x="558800" y="3590437"/>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590437"/>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Inertial: nτ = 10³¹ × 3 × 10⁻¹⁰ = 3 × 10²¹ s m⁻³ — the same order of magnitude, from parameters eleven orders of magnitude apart.</a:t>
            </a:r>
          </a:p>
        </p:txBody>
      </p:sp>
      <p:sp>
        <p:nvSpPr>
          <p:cNvPr id="13" name="step-number"/>
          <p:cNvSpPr txBox="1"/>
          <p:nvPr/>
        </p:nvSpPr>
        <p:spPr>
          <a:xfrm>
            <a:off x="558800" y="4175907"/>
            <a:ext cx="381000" cy="66865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75907"/>
            <a:ext cx="10693400" cy="66865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Lawson constrains only the product: hold a modest plasma for seconds, or a fantastically compressed one for the flight time of its own explosion — physics accepts both. The choice between them is pure engineering: steady-state magnets and heat exhaust versus repetitive laser shots and target manufacture.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TECHNOLOGY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Technology.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Both land near nτ ~ 10²¹ s m⁻³ — the criterion cares only about the product, so both routes are legitimate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FISSION &amp; FUSION  ·  FUSION TECHNOLOGY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Fission &amp; Fusion — Fusion Technology.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ADVANCED FISSION &amp; FUSION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26.5 Radiation Safety &amp; Nuclear Waste</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https://giophysics.com/chapter-51/nuclear-safety/</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https://giophysics.com/chapter-51/fusion-technology/</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https://giophysics.com/chapter-51/presentation/?lesson=confinement</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Advanced Fission &amp; Fusion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https://giophysics.com/chapter-51/</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https://giophysics.com/downloads/51-4-fusion-technology.pdf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TECHNOLOGY</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Technology.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29718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The Lawson criterion says a fusion plasma breaks even only if the product of its density, temperature, and energy confinement time is high enough (nTτ ≳ 3 × 10²¹ keV s m⁻³ for D–T); tokamaks pursue it with modest density held for seconds by magnetic fields, laser fusion with enormous density held for nanoseconds by inertia.</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TECHNOLOGY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Technology.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tokamak at n = 10²⁰ m⁻³ and T = 15 keV needs to keep its heat for about τ = 2 s to reach the threshold — which is why so much tokamak research is really research into plasma heat leaks.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TECHNOLOGY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Technology.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Density × time × temperature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For a fusion plasma to break even, the fusion power born inside it must beat the rate it leaks heat. That condition compresses into the Lawson triple product: density × temperature × confinement time, nTτ ≳ 3 × 10²¹ keV s m⁻³ for D–T near its sweet spot of 10–20 keV. Two engineering families attack it from opposite ends.</a:t>
            </a:r>
          </a:p>
        </p:txBody>
      </p:sp>
      <p:sp>
        <p:nvSpPr>
          <p:cNvPr id="7" name="text"/>
          <p:cNvSpPr txBox="1"/>
          <p:nvPr/>
        </p:nvSpPr>
        <p:spPr>
          <a:xfrm>
            <a:off x="558800" y="3075940"/>
            <a:ext cx="11074400" cy="16179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Magnetic confinement (the tokamak) uses moderate density (~10²⁰ m⁻³) held for seconds: charged particles spiral along magnetic field lines, and a twisted combination of toroidal and poloidal fields keeps them from drifting into the wall. Inertial confinement (laser fusion) uses fantastic density — a frozen D–T pellet imploded by lasers to ~1000× solid density — held for only the ~10⁻¹⁰ s its own inertia provides. Progress is measured by Q, fusion power out over heating power in: JET reached Q = 0.67 in 1997; in December 2022 the NIF laser facility got 3.15 MJ out for 2.05 MJ delivered to the target (Q ≈ 1.5) — though the lasers drew ~300 MJ from the wall; ITER, under construction, is designed for Q ≥ 10, with full D–T operation now expected in the late 2030s.</a:t>
            </a:r>
          </a:p>
        </p:txBody>
      </p:sp>
      <p:sp>
        <p:nvSpPr>
          <p:cNvPr id="8" name="text"/>
          <p:cNvSpPr txBox="1"/>
          <p:nvPr/>
        </p:nvSpPr>
        <p:spPr>
          <a:xfrm>
            <a:off x="558800" y="4859020"/>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Net electricity remains a hard engineering goal, not an accomplished fact.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TECHNOLOGY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Technology.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tokamak route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doughnut of plasma carries a huge toroidal field from external coils plus a poloidal field from a current driven through the plasma itself; their sum is a helix that averages away particle drifts. Confinement time is the fight: turbulence leaks heat across the field, and performance improves steeply with machine size — the physics reason ITER is 30 m tall. Its design point: 500 MW of fusion from 50 MW of plasma heating, Q = 10, in pulses of about 400 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TECHNOLOGY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Technology.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laser route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NIF focuses 192 beams, 2 MJ in ~10 ns, onto a peppercorn-sized capsule. The surface explodes outward; the reaction drives the rest inward at ~350 km/s, compressing D–T to ~1000× solid density with a central hot spot that ignites and burns outward before the pellet flies apart. Confinement is nothing but inertia — τ ~ 10⁻¹⁰ s — but the density is so extreme the triple product reaches the same territory as a tokamak's.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TECHNOLOGY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Technology.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honest scoreboard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9434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JET (1997): 16 MW fusion, 24 MW heating — Q = 0.67, still the tokamak record. NIF (Dec 2022, repeated since): 3.15 MJ from 2.05 MJ on target — the first Q &gt; 1 anywhere, but a 1-in-150 return on wall-plug energy, at a few shots per week.</a:t>
            </a:r>
          </a:p>
        </p:txBody>
      </p:sp>
      <p:sp>
        <p:nvSpPr>
          <p:cNvPr id="7" name="text"/>
          <p:cNvSpPr txBox="1"/>
          <p:nvPr/>
        </p:nvSpPr>
        <p:spPr>
          <a:xfrm>
            <a:off x="558800" y="355814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ITER: designed for Q = 10; assembly is under way, with the full D–T campaign now expected in the late 2030s after schedule revisions. No fusion machine has yet sent a watt to the grid — the physics milestone is passed, the engineering ones are not.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TECHNOLOGY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Technology.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Advanced Fission &amp; Fusion — Fusion Technology</dc:title>
  <dc:subject>Advanced Fission &amp; Fusion</dc:subject>
  <dc:creator>GioPhysics</dc:creator>
  <cp:keywords>lesson, Advanced Fission &amp; Fusion, chapter-51,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