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Advanced Fission &amp; Fusion — Fusion &amp; the Coulomb Barrier. Lesson 3 of 6.</a:t>
            </a:r>
          </a:p>
          <a:p>
            <a:pPr marL="0" indent="0">
              <a:buNone/>
            </a:pPr>
            <a:r>
              <a:rPr lang="en-GB" sz="1200" dirty="0"/>
              <a:t>[Intro] Push two hydrogen nuclei together and they repel harder the closer they get — until, at about two femtometres, the strong force grabs them and mass turns into 17.6 MeV of fury. The whole art of fusion is getting past that repulsion, and nature's trick for doing it is stranger than brute heat.</a:t>
            </a:r>
          </a:p>
          <a:p>
            <a:pPr marL="0" indent="0">
              <a:buNone/>
            </a:pPr>
            <a:r>
              <a:rPr lang="en-GB" sz="1200" dirty="0"/>
              <a:t>[Source] https://giophysics.com/chapter-51/fusion-processes/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D–T reaction: ²H + ³H → ⁴He + n + 17.6 MeV</a:t>
            </a:r>
          </a:p>
          <a:p>
            <a:pPr marL="0" indent="0">
              <a:buNone/>
            </a:pPr>
            <a:r>
              <a:rPr lang="en-GB" sz="1200" dirty="0"/>
              <a:t>[In plain English] The easiest fusion reaction to ignite: the largest cross-section at the lowest temperature. Momentum conservation splits the energy inversely to mass — the light neutron sprints off with four-fifths of the prize.</a:t>
            </a:r>
          </a:p>
          <a:p>
            <a:pPr marL="0" indent="0">
              <a:buNone/>
            </a:pPr>
            <a:r>
              <a:rPr lang="en-GB" sz="1200" dirty="0"/>
              <a:t>[Note] Neutron takes 14.1 MeV, alpha 3.5 MeV</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Coulomb barrier: U = ke²/r ≈ 0.5 MeV at r ≈ 3 fm</a:t>
            </a:r>
          </a:p>
          <a:p>
            <a:pPr marL="0" indent="0">
              <a:buNone/>
            </a:pPr>
            <a:r>
              <a:rPr lang="en-GB" sz="1200" dirty="0"/>
              <a:t>[In plain English] Repulsion grows all the way in, peaking where the strong force finally takes over. Past the top the interaction turns violently attractive — the barrier is a mountain ridge with a deep valley just beyond.</a:t>
            </a:r>
          </a:p>
          <a:p>
            <a:pPr marL="0" indent="0">
              <a:buNone/>
            </a:pPr>
            <a:r>
              <a:rPr lang="en-GB" sz="1200" dirty="0"/>
              <a:t>[Note] k = 8.99 × 10⁹ N m² C⁻²</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Thermal energy: E(avg) = (3/2)kT</a:t>
            </a:r>
          </a:p>
          <a:p>
            <a:pPr marL="0" indent="0">
              <a:buNone/>
            </a:pPr>
            <a:r>
              <a:rPr lang="en-GB" sz="1200" dirty="0"/>
              <a:t>[In plain English] Temperature buys surprisingly little: even at 10⁸ K the average particle holds around a hundredth of the barrier. Fusion lives on the far tail of the distribution, multiplied by tunneling.</a:t>
            </a:r>
          </a:p>
          <a:p>
            <a:pPr marL="0" indent="0">
              <a:buNone/>
            </a:pPr>
            <a:r>
              <a:rPr lang="en-GB" sz="1200" dirty="0"/>
              <a:t>[Note] k(B) = 1.38 × 10⁻²³ J K⁻¹ · 10⁸ K ≈ 13 keV</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Binding energy per nucleon against nucleon number, from hydrogen at the origin to uranium-235 at the right. The light end is drawn point to point so that helium-4 shows as a spike at 7.07 MeV per nucleon well above its lithium neighbours; the curve then climbs gently to iron-56 at about 8.8 and falls slowly across the heavy elements.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Sun is not hot enough for fusion — not in the classical sense. Its core temperature of 1.6 × 10⁷ K gives average protons about 2 keV against a barrier hundreds of keV high; by classical physics the Sun should not shine. It shines because of quantum tunneling working on the fast tail of the thermal distribution — and even then a given proton waits billions of years to fuse. The Sun's power density per cubic metre of core is less than a compost heap's; it is bright only because it is enormous.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Using masses ²H = 2.014102 u, ³H = 3.016049 u, ⁴He = 4.002602 u, n = 1.008665 u, confirm the D–T energy release.</a:t>
            </a:r>
          </a:p>
          <a:p>
            <a:pPr marL="0" indent="0">
              <a:buNone/>
            </a:pPr>
            <a:r>
              <a:rPr lang="en-GB" sz="1200" dirty="0"/>
              <a:t>[Answer] Q ≈ 17.6 MeV per reaction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Reactants: 2.014102 + 3.016049 = 5.030151 u. Products: 4.002602 + 1.008665 = 5.011267 u.</a:t>
            </a:r>
          </a:p>
          <a:p>
            <a:pPr marL="0" indent="0">
              <a:buNone/>
            </a:pPr>
            <a:r>
              <a:rPr lang="en-GB" sz="1200" dirty="0"/>
              <a:t>[Step 2] Δm = 5.030151 − 5.011267 = 0.018884 u.</a:t>
            </a:r>
          </a:p>
          <a:p>
            <a:pPr marL="0" indent="0">
              <a:buNone/>
            </a:pPr>
            <a:r>
              <a:rPr lang="en-GB" sz="1200" dirty="0"/>
              <a:t>[Step 3] Q = 0.018884 × 931.5 ≈ 17.6 MeV. About 0.4% of the fuel's mass leaves as energy.</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Q ≈ 17.6 MeV per reaction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Estimate the Coulomb barrier between a deuteron and a triton at r = 3.0 × 10⁻¹⁵ m, in joules and keV.</a:t>
            </a:r>
          </a:p>
          <a:p>
            <a:pPr marL="0" indent="0">
              <a:buNone/>
            </a:pPr>
            <a:r>
              <a:rPr lang="en-GB" sz="1200" dirty="0"/>
              <a:t>[Answer] ≈ 7.7 × 10⁻¹⁴ J ≈ 0.5 MeV</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 = ke²/r = 8.99 × 10⁹ × (1.60 × 10⁻¹⁹)² ÷ 3.0 × 10⁻¹⁵.</a:t>
            </a:r>
          </a:p>
          <a:p>
            <a:pPr marL="0" indent="0">
              <a:buNone/>
            </a:pPr>
            <a:r>
              <a:rPr lang="en-GB" sz="1200" dirty="0"/>
              <a:t>[Step 2] U = 8.99 × 10⁹ × 2.56 × 10⁻³⁸ ÷ 3.0 × 10⁻¹⁵ ≈ 7.7 × 10⁻¹⁴ J.</a:t>
            </a:r>
          </a:p>
          <a:p>
            <a:pPr marL="0" indent="0">
              <a:buNone/>
            </a:pPr>
            <a:r>
              <a:rPr lang="en-GB" sz="1200" dirty="0"/>
              <a:t>[Step 3] In electronvolts: 7.7 × 10⁻¹⁴ ÷ 1.60 × 10⁻¹⁹ ≈ 4.8 × 10⁵ eV ≈ 480 keV.</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Nuclear reactions &amp; binding energy; Coulomb's law</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7.7 × 10⁻¹⁴ J ≈ 0.5 MeV</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Two nuclei approach with the energy marked by the dashed line — about a twenty-fifth of the barrier height. What happens?</a:t>
            </a:r>
          </a:p>
          <a:p>
            <a:pPr marL="0" indent="0">
              <a:buNone/>
            </a:pPr>
            <a:r>
              <a:rPr lang="en-GB" sz="1200" dirty="0"/>
              <a:t>[Options] A They stop short, turn around, and separate again: none of them can fuse   B A small but non-zero fraction pass through the barrier and fuse   C They all fuse — the temperature is what matters, and a fusion plasma is at fusion temperature</a:t>
            </a:r>
          </a:p>
          <a:p>
            <a:pPr marL="0" indent="0">
              <a:buNone/>
            </a:pPr>
            <a:r>
              <a:rPr lang="en-GB" sz="1200" dirty="0"/>
              <a:t>[Figure] Potential energy plotted against the separation of two nuclei: a curve rising steeply along 1/r from the right to a summit of about 0.5 MeV at three femtometres, then plunging into the strong-force well inside that. A dashed horizontal line just above the axis marks the average thermal energy of a 10⁸ K plasma, about 20 keV, and a nucleus is shown approaching from the right along it.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A small but non-zero fraction pass through the barrier and fuse. Classically the dashed line says it all: the pair runs out of energy far out on the slope and turns back. Quantum mechanically the wavefunction leaks through the barrier, so there is a small chance of appearing on the far side — where the curve plunges into the strong-force well and the pair is captured. Small, times the enormous number of collisions, is a star.</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Fusion of light nuclei releases energy because…</a:t>
            </a:r>
          </a:p>
          <a:p>
            <a:pPr marL="0" indent="0">
              <a:buNone/>
            </a:pPr>
            <a:r>
              <a:rPr lang="en-GB" sz="1200" dirty="0"/>
              <a:t>[Options] A The products sit higher on the binding-energy-per-nucleon curve   B Light nuclei store the most binding energy of all   C Breaking the Coulomb barrier converts the barrier energy to heat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Fusion of light nuclei releases energy because…</a:t>
            </a:r>
          </a:p>
          <a:p>
            <a:pPr marL="0" indent="0">
              <a:buNone/>
            </a:pPr>
            <a:r>
              <a:rPr lang="en-GB" sz="1200" dirty="0"/>
              <a:t>[Option by option] A: Correct. Energy is released whenever the nucleons finish more tightly bound than they started. The curve climbs steeply from hydrogen towards iron, so joining light nuclei moves them upwards, and the height climbed multiplied by the nucleons involved is the energy out — about 3.5 MeV per nucleon for D–T against fission's 0.9.  B: Tempting because light nuclei are the best fuel, so it feels as though they must be the richest in stored binding energy. It is exactly backwards: light nuclei are the most weakly bound, which is why they have so far to climb. The energy released is the difference in binding, and the difference is large precisely because the reactants start low.  C: Tempting because the Coulomb barrier is the dramatic part of the story and it does have energy associated with it. But the barrier is a hill the nuclei must get over or through — the work done climbing it is given back on the way down, and it nets to nothing. The 17.6 MeV comes from the mass difference between reactants and products.</a:t>
            </a:r>
          </a:p>
          <a:p>
            <a:pPr marL="0" indent="0">
              <a:buNone/>
            </a:pPr>
            <a:r>
              <a:rPr lang="en-GB" sz="1200" dirty="0"/>
              <a:t>[Answer] A — The products sit higher on the binding-energy-per-nucleon curve</a:t>
            </a:r>
          </a:p>
          <a:p>
            <a:pPr marL="0" indent="0">
              <a:buNone/>
            </a:pPr>
            <a:r>
              <a:rPr lang="en-GB" sz="1200" dirty="0"/>
              <a:t>[Why] Energy is released whenever nucleons end up more tightly bound. The E(b)/A curve rises steeply from hydrogen toward iron, so joining light nuclei climbs it — and the height gained, times the nucleons involved, is the energy out.</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What temperature would make the average particle energy (3/2)kT equal that 480 keV barrier? Compare with real fusion temperatures and explain the gap.</a:t>
            </a:r>
          </a:p>
          <a:p>
            <a:pPr marL="0" indent="0">
              <a:buNone/>
            </a:pPr>
            <a:r>
              <a:rPr lang="en-GB" sz="1200" dirty="0"/>
              <a:t>[Answer] ≈ 4 × 10⁹ K classically — real fusion runs far cooler on tail + tunneling</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 = 2E ÷ 3k(B) = 2 × 7.7 × 10⁻¹⁴ ÷ (3 × 1.38 × 10⁻²³) ≈ 3.7 × 10⁹ K.</a:t>
            </a:r>
          </a:p>
          <a:p>
            <a:pPr marL="0" indent="0">
              <a:buNone/>
            </a:pPr>
            <a:r>
              <a:rPr lang="en-GB" sz="1200" dirty="0"/>
              <a:t>[Step 2] Real machines run near 1.5 × 10⁸ K and the Sun's core at 1.6 × 10⁷ K — 25 to 200 times cooler than the classical estimate.</a:t>
            </a:r>
          </a:p>
          <a:p>
            <a:pPr marL="0" indent="0">
              <a:buNone/>
            </a:pPr>
            <a:r>
              <a:rPr lang="en-GB" sz="1200" dirty="0"/>
              <a:t>[Step 3] Two rescues: the Maxwell tail holds rare particles at many times the average energy, and quantum tunneling lets even sub-barrier pairs fuse with small probability. Their product peaks at an energy well below the barrier top — enough to run a star, or a reactor.</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4 × 10⁹ K classically — real fusion runs far cooler on tail + tunneling</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The D–T products fly apart from (nearly) rest. Show the 17.6 MeV splits as 14.1 MeV to the neutron and 3.5 MeV to the alpha, and explain why that split matters for reactor design.</a:t>
            </a:r>
          </a:p>
          <a:p>
            <a:pPr marL="0" indent="0">
              <a:buNone/>
            </a:pPr>
            <a:r>
              <a:rPr lang="en-GB" sz="1200" dirty="0"/>
              <a:t>[Answer] E(n) = 14.1 MeV escapes to the blanket; E(α) = 3.5 MeV stays and self-heats the plasma</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Momentum conservation from rest: m(α)v(α) = m(n)v(n). Kinetic energy E = p²/2m, so with equal momenta E(n)/E(α) = m(α)/m(n) = 4.</a:t>
            </a:r>
          </a:p>
          <a:p>
            <a:pPr marL="0" indent="0">
              <a:buNone/>
            </a:pPr>
            <a:r>
              <a:rPr lang="en-GB" sz="1200" dirty="0"/>
              <a:t>[Step 2] E(n) = (4/5) × 17.6 = 14.1 MeV; E(α) = (1/5) × 17.6 = 3.5 MeV — the light particle carries the lion's share.</a:t>
            </a:r>
          </a:p>
          <a:p>
            <a:pPr marL="0" indent="0">
              <a:buNone/>
            </a:pPr>
            <a:r>
              <a:rPr lang="en-GB" sz="1200" dirty="0"/>
              <a:t>[Step 3] The neutron is uncharged: magnetic fields cannot hold it, so it escapes the plasma and deposits its 14.1 MeV in a surrounding blanket — that is where the useful heat is harvested, and where lithium breeds new tritium. The charged alpha stays trapped and re-heats the plasma: self-heating is exactly what a burning plasma means.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The Sun's core is sixteen million kelvin, yet a proton there carries only about a thousandth of the energy needed to climb another proton's electrical repulsion. So how does the Sun shine at all? Work out the classical requirement and you get a few billion kelvin. Every star in the sky is running hundreds of times too cold for the fusion it is visibly doing.</a:t>
            </a:r>
          </a:p>
          <a:p>
            <a:pPr marL="0" indent="0">
              <a:buNone/>
            </a:pPr>
            <a:r>
              <a:rPr lang="en-GB" sz="1200" dirty="0"/>
              <a:t>[Answer] Two rescues, and they multiply. The Maxwell distribution keeps a fast tail of particles far above the average energy, and quantum tunnelling lets a nucleus pass through a barrier it could never classically climb. Even so, a given proton in the Sun waits billions of years for its turn — which is precisely why the Sun lasts.</a:t>
            </a:r>
          </a:p>
          <a:p>
            <a:pPr marL="0" indent="0">
              <a:buNone/>
            </a:pPr>
            <a:r>
              <a:rPr lang="en-GB" sz="1200" dirty="0"/>
              <a:t>[Figure] Potential energy plotted against the separation of two nuclei: a curve rising steeply along 1/r from the right to a summit of about 0.5 MeV at three femtometres, then plunging into the strong-force well inside that. A dashed horizontal line just above the axis marks the average thermal energy of a 10⁸ K plasma, about 20 keV, and a nucleus is shown approaching from the right along it.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E(n) = 14.1 MeV escapes to the blanket; E(α) = 3.5 MeV stays and self-heats the plasma</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https://giophysics.com/chapter-51/presentation/?lesson=fusion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Fusion joins light nuclei into a more tightly bound one, releasing the binding-energy difference; it needs ~10⁸ K because the nuclei must beat their Coulomb repulsion — helped decisively by the fast tail of the thermal distribution and quantum tunneling through the barrier.</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In a tokamak at 1.5 × 10⁸ K, a typical deuteron carries only ~20 keV — a fiftieth of the barrier — yet D–T fusion proceeds briskly, because tunneling lets the rare fast pairs slip through repulsion the classical picture says is impassable.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workhorse reaction is deuterium–tritium: ²H + ³H → ⁴He + n + 17.6 MeV. The payoff comes straight off the binding-energy curve: at the light end the curve is at its steepest, so fusing small nuclei into ⁴He (an unusually tightly bound nucleus at 7.07 MeV per nucleon) releases far more energy per kilogram than fission does. The obstacle is the Coulomb barrier — two positive nuclei repel with an energy that reaches roughly 0.4–0.5 MeV at strong-force range. Average thermal energy matches that only near 10⁹–10¹⁰ K, yet the Sun's core is 1.6 × 10⁷ K and tokamaks run near 10⁸ K. Fusion still happens for two reasons: the Maxwell distribution has a fast tail, and quantum tunneling lets nuclei pass through the top of the barrier they could never classically climb. In stars, the proton–proton chain builds helium from bare protons in three steps — slow, because its first step needs a proton to beta-decay during the collision, which is why the Sun burns for billions of years instead of exploding.</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E(b)/A climbs steeply from hydrogen to helium — ⁴He sits on a local spike at 7.07 MeV per nucleon — then more gently up to iron. Fusing D and T moves five nucleons from about 1.1 and 2.8 MeV per nucleon up toward helium's 7.07: a gain of roughly 3.5 MeV for every nucleon involved. Fission of uranium gains only ~0.9 MeV per nucleon. That is why, kilogram for kilogram, fusion fuel is about four times richer than fission fuel and ten million times richer than oil.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Classically, a 2 keV proton stops and turns around far outside another proton's barrier. Quantum mechanically its wavefunction leaks into the classically forbidden region, giving a small but non-zero chance of appearing on the far side. The probability falls exponentially with barrier width and height, so it is desperately sensitive to collision energy — the fusion rate in a star rises steeply with temperature (lesson 26.6 quantifies this), which is exactly what makes stellar burning self-regulating.</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Step one: p + p → ²H + e⁺ + ν — two protons fuse and one immediately beta-plus decays into a neutron; this weak-force step is fantastically unlikely, and it sets the Sun's 10-billion-year fuse. Step two: ²H + p → ³He + γ. Step three: ³He + ³He → ⁴He + 2p, returning two protons to the pool. Net: four protons become one helium-4, two positrons, two neutrinos, and 26.7 MeV — the arithmetic behind sunlight.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51/presentation/?lesson=fusion"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6/nuclear-reactions/" TargetMode="External"/><Relationship Id="rId4" Type="http://schemas.openxmlformats.org/officeDocument/2006/relationships/hyperlink" Target="https://giophysics.com/chapter-19/coulombs-law/"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51/presentation/?lesson=fusion"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51/presentation/?lesson=fusion"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51/fusion-technology/" TargetMode="External"/><Relationship Id="rId4" Type="http://schemas.openxmlformats.org/officeDocument/2006/relationships/hyperlink" Target="https://giophysics.com/chapter-51/fusion-processes/" TargetMode="External"/><Relationship Id="rId5" Type="http://schemas.openxmlformats.org/officeDocument/2006/relationships/hyperlink" Target="https://giophysics.com/chapter-51/presentation/?lesson=fusion" TargetMode="External"/><Relationship Id="rId6" Type="http://schemas.openxmlformats.org/officeDocument/2006/relationships/hyperlink" Target="https://giophysics.com/chapter-51/" TargetMode="External"/><Relationship Id="rId7" Type="http://schemas.openxmlformats.org/officeDocument/2006/relationships/hyperlink" Target="https://giophysics.com/downloads/51-3-fusion-processe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26 · Advanced Fission &amp; Fusion</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Uphill against Coulomb, downhill in mass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Fusion &amp; the Coulomb Barrier</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Push two hydrogen nuclei together and they repel harder the closer they get — until, at about two femtometres, the strong force grabs them and mass turns into 17.6 MeV of fury. The whole art of fusion is getting past that repulsion, and nature's trick for doing it is stranger than brute heat.</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6 in Advanced Fission &amp; Fusion</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41.5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https://giophysics.com/chapter-51/fusion-processes/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D–T reaction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²H + ³H → ⁴He + n + 17.6 MeV</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Neutron takes 14.1 MeV, alpha 3.5 MeV</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easiest fusion reaction to ignite: the largest cross-section at the lowest temperature. Momentum conservation splits the energy inversely to mass — the light neutron sprints off with four-fifths of the prize.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Coulomb barrier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U = ke²/r ≈ 0.5 MeV at r ≈ 3 fm</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k = 8.99 × 10⁹ N m² C⁻²</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Repulsion grows all the way in, peaking where the strong force finally takes over. Past the top the interaction turns violently attractive — the barrier is a mountain ridge with a deep valley just beyond.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Thermal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E(avg) = (3/2)kT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k(B) = 1.38 × 10⁻²³ J K⁻¹ · 10⁸ K ≈ 13 keV</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Temperature buys surprisingly little: even at 10⁸ K the average particle holds around a hundredth of the barrier. Fusion lives on the far tail of the distribution, multiplied by tunneling.</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the energy comes from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308281" y="1854200"/>
            <a:ext cx="5575438" cy="3402330"/>
          </a:xfrm>
          <a:prstGeom prst="rect">
            <a:avLst/>
          </a:prstGeom>
          <a:solidFill>
            <a:srgbClr val="FFFFFF"/>
          </a:solidFill>
          <a:ln w="9525">
            <a:solidFill>
              <a:srgbClr val="C6C8BB"/>
            </a:solidFill>
          </a:ln>
        </p:spPr>
      </p:sp>
      <p:pic>
        <p:nvPicPr>
          <p:cNvPr id="7" name="Binding energy per nucleon against nucleon number, from hydrogen at the origin to uranium-235 at the right. The light end is drawn point to point so that helium-4 shows as a spike at 7.07 MeV per nucleon well above its lithium neighbours; the curve then climbs gently to iron-56 at about 8.8 and falls slowly across the heavy elements." descr="Binding energy per nucleon against nucleon number, from hydrogen at the origin to uranium-235 at the right. The light end is drawn point to point so that helium-4 shows as a spike at 7.07 MeV per nucleon well above its lithium neighbours; the curve then climbs gently to iron-56 at about 8.8 and falls slowly across the heavy elements."/>
          <p:cNvPicPr>
            <a:picLocks noChangeAspect="1"/>
          </p:cNvPicPr>
          <p:nvPr/>
        </p:nvPicPr>
        <p:blipFill>
          <a:blip r:embed="rId3"/>
          <a:stretch>
            <a:fillRect/>
          </a:stretch>
        </p:blipFill>
        <p:spPr>
          <a:xfrm>
            <a:off x="3422581" y="1968500"/>
            <a:ext cx="5346838"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Binding energy per nucleon against nucleon number, from hydrogen at the origin to uranium-235 at the right. The light end is drawn point to point so that helium-4 shows as a spike at 7.07 MeV per nucleon well above its lithium neighbours; the curve then climbs gently to iron-56 at about 8.8 and falls slowly across the heavy elements.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067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Sun is not hot enough for fusion — not in the classical sense. Its core temperature of 1.6 × 10⁷ K gives average protons about 2 keV against a barrier hundreds of keV high; by classical physics the Sun should not shine.</a:t>
            </a:r>
          </a:p>
        </p:txBody>
      </p:sp>
      <p:sp>
        <p:nvSpPr>
          <p:cNvPr id="7" name="text"/>
          <p:cNvSpPr txBox="1"/>
          <p:nvPr/>
        </p:nvSpPr>
        <p:spPr>
          <a:xfrm>
            <a:off x="558800" y="376428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shines because of quantum tunneling working on the fast tail of the thermal distribution — and even then a given proton waits billions of years to fuse. The Sun's power density per cubic metre of core is less than a compost heap's; it is bright only because it is enormous.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Using masses ²H = 2.014102 u, ³H = 3.016049 u, ⁴He = 4.002602 u, n = 1.008665 u, confirm the D–T energy release.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Using masses ²H = 2.014102 u, ³H = 3.016049 u, ⁴He = 4.002602 u, n = 1.008665 u, confirm the D–T energy release.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Reactants: 2.014102 + 3.016049 = 5.030151 u. Products: 4.002602 + 1.008665 = 5.011267 u.</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Δm = 5.030151 − 5.011267 = 0.018884 u.</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 0.018884 × 931.5 ≈ 17.6 MeV. About 0.4% of the fuel's mass leaves as energy.</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Q ≈ 17.6 MeV per reaction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FUSION &amp; THE COULOMB BARRIER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Fusion &amp; the Coulomb Barrier.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Estimate the Coulomb barrier between a deuteron and a triton at r = 3.0 × 10⁻¹⁵ m, in joules and keV.</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Estimate the Coulomb barrier between a deuteron and a triton at r = 3.0 × 10⁻¹⁵ m, in joules and keV.</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 = ke²/r = 8.99 × 10⁹ × (1.60 × 10⁻¹⁹)² ÷ 3.0 × 10⁻¹⁵.</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 = 8.99 × 10⁹ × 2.56 × 10⁻³⁸ ÷ 3.0 × 10⁻¹⁵ ≈ 7.7 × 10⁻¹⁴ J.</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electronvolts: 7.7 × 10⁻¹⁴ ÷ 1.60 × 10⁻¹⁹ ≈ 4.8 × 10⁵ eV ≈ 480 keV.</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Nuclear reactions &amp; binding energy</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https://giophysics.com/chapter-46/nuclear-reactions/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Coulomb's law</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https://giophysics.com/chapter-19/coulombs-law/</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7.7 × 10⁻¹⁴ J ≈ 0.5 MeV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FUSION &amp; THE COULOMB BARRIER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Fusion &amp; the Coulomb Barrier.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nuclei approach with the energy marked by the dashed line — about a twenty-fifth of the barrier height. What happens?</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They stop short, turn around, and separate again: none of them can fuse</a:t>
            </a:r>
          </a:p>
        </p:txBody>
      </p:sp>
      <p:sp>
        <p:nvSpPr>
          <p:cNvPr id="8" name="text"/>
          <p:cNvSpPr txBox="1"/>
          <p:nvPr/>
        </p:nvSpPr>
        <p:spPr>
          <a:xfrm>
            <a:off x="558800" y="34937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A small but non-zero fraction pass through the barrier and fuse</a:t>
            </a:r>
          </a:p>
        </p:txBody>
      </p:sp>
      <p:sp>
        <p:nvSpPr>
          <p:cNvPr id="9" name="text"/>
          <p:cNvSpPr txBox="1"/>
          <p:nvPr/>
        </p:nvSpPr>
        <p:spPr>
          <a:xfrm>
            <a:off x="558800" y="40398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They all fuse — the temperature is what matters, and a fusion plasma is at fusion temperature</a:t>
            </a:r>
          </a:p>
        </p:txBody>
      </p:sp>
      <p:sp>
        <p:nvSpPr>
          <p:cNvPr id="10" name="panel"/>
          <p:cNvSpPr/>
          <p:nvPr/>
        </p:nvSpPr>
        <p:spPr>
          <a:xfrm>
            <a:off x="7201634" y="1854200"/>
            <a:ext cx="4240333" cy="2609850"/>
          </a:xfrm>
          <a:prstGeom prst="rect">
            <a:avLst/>
          </a:prstGeom>
          <a:solidFill>
            <a:srgbClr val="FFFFFF"/>
          </a:solidFill>
          <a:ln w="9525">
            <a:solidFill>
              <a:srgbClr val="C6C8BB"/>
            </a:solidFill>
          </a:ln>
        </p:spPr>
      </p:sp>
      <p:pic>
        <p:nvPicPr>
          <p:cNvPr id="11" name="Potential energy plotted against the separation of two nuclei: a curve rising steeply along 1/r from the right to a summit of about 0.5 MeV at three femtometres, then plunging into the strong-force well inside that. A dashed horizontal line just above the axis marks the average thermal energy of a 10⁸ K plasma, about 20 keV, and a nucleus is shown approaching from the right along it." descr="Potential energy plotted against the separation of two nuclei: a curve rising steeply along 1/r from the right to a summit of about 0.5 MeV at three femtometres, then plunging into the strong-force well inside that. A dashed horizontal line just above the axis marks the average thermal energy of a 10⁸ K plasma, about 20 keV, and a nucleus is shown approaching from the right along it."/>
          <p:cNvPicPr>
            <a:picLocks noChangeAspect="1"/>
          </p:cNvPicPr>
          <p:nvPr/>
        </p:nvPicPr>
        <p:blipFill>
          <a:blip r:embed="rId3"/>
          <a:stretch>
            <a:fillRect/>
          </a:stretch>
        </p:blipFill>
        <p:spPr>
          <a:xfrm>
            <a:off x="7315934" y="1968500"/>
            <a:ext cx="4011733" cy="2381250"/>
          </a:xfrm>
          <a:prstGeom prst="rect">
            <a:avLst/>
          </a:prstGeom>
        </p:spPr>
      </p:pic>
      <p:sp>
        <p:nvSpPr>
          <p:cNvPr id="12" name="text"/>
          <p:cNvSpPr txBox="1"/>
          <p:nvPr/>
        </p:nvSpPr>
        <p:spPr>
          <a:xfrm>
            <a:off x="7010400" y="4527550"/>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Potential energy plotted against the separation of two nuclei: a curve rising steeply along 1/r from the right to a summit of about 0.5 MeV at three femtometres, then plunging into the strong-force well inside that. A dashed horizontal line just above the axis marks the average thermal energy of a 10⁸ K plasma, about 20 keV, and a nucleus is shown approaching from the right along it.</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A small but non-zero fraction pass through the barrier and fuse</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Classically the dashed line says it all: the pair runs out of energy far out on the slope and turns back. Quantum mechanically the wavefunction leaks through the barrier, so there is a small chance of appearing on the far side — where the curve plunges into the strong-force well and the pair is captured. Small, times the enormous number of collisions, is a star.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FUSION &amp; THE COULOMB BARRIER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Fusion &amp; the Coulomb Barrier.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Fusion of light nuclei releases energy because…</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products sit higher on the binding-energy-per-nucleon curve</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Light nuclei store the most binding energy of all</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Breaking the Coulomb barrier converts the barrier energy to heat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The products sit higher on the binding-energy-per-nucleon curve</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Energy is released whenever nucleons end up more tightly bound. The E(b)/A curve rises steeply from hydrogen toward iron, so joining light nuclei climbs it — and the height gained, times the nucleons involved, is the energy out.</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Energy is released whenever the nucleons finish more tightly bound than they started. The curve climbs steeply from hydrogen towards iron, so joining light nuclei moves them upwards, and the height climbed multiplied by the nucleons involved is the energy out — about 3.5 MeV per nucleon for D–T against fission's 0.9.</a:t>
            </a:r>
          </a:p>
        </p:txBody>
      </p:sp>
      <p:sp>
        <p:nvSpPr>
          <p:cNvPr id="11" name="text"/>
          <p:cNvSpPr txBox="1"/>
          <p:nvPr/>
        </p:nvSpPr>
        <p:spPr>
          <a:xfrm>
            <a:off x="558800" y="432308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Tempting because light nuclei are the best fuel, so it feels as though they must be the richest in stored binding energy. It is exactly backwards: light nuclei are the most weakly bound, which is why they have so far to climb. The energy released is the difference in binding, and the difference is large precisely because the reactants start low.</a:t>
            </a:r>
          </a:p>
        </p:txBody>
      </p:sp>
      <p:sp>
        <p:nvSpPr>
          <p:cNvPr id="12" name="text"/>
          <p:cNvSpPr txBox="1"/>
          <p:nvPr/>
        </p:nvSpPr>
        <p:spPr>
          <a:xfrm>
            <a:off x="558800" y="503047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Tempting because the Coulomb barrier is the dramatic part of the story and it does have energy associated with it. But the barrier is a hill the nuclei must get over or through — the work done climbing it is given back on the way down, and it nets to nothing. The 17.6 MeV comes from the mass difference between reactants and products.</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FUSION &amp; THE COULOMB BARRIER</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Fusion &amp; the Coulomb Barrier.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What temperature would make the average particle energy (3/2)kT equal that 480 keV barrier? Compare with real fusion temperatures and explain the gap.</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58078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What temperature would make the average particle energy (3/2)kT equal that 480 keV barrier? Compare with real fusion temperatures and explain the gap.</a:t>
            </a:r>
          </a:p>
        </p:txBody>
      </p:sp>
      <p:sp>
        <p:nvSpPr>
          <p:cNvPr id="9" name="step-number"/>
          <p:cNvSpPr txBox="1"/>
          <p:nvPr/>
        </p:nvSpPr>
        <p:spPr>
          <a:xfrm>
            <a:off x="558800" y="319673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9673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2E ÷ 3k(B) = 2 × 7.7 × 10⁻¹⁴ ÷ (3 × 1.38 × 10⁻²³) ≈ 3.7 × 10⁹ K.</a:t>
            </a:r>
          </a:p>
        </p:txBody>
      </p:sp>
      <p:sp>
        <p:nvSpPr>
          <p:cNvPr id="11" name="step-number"/>
          <p:cNvSpPr txBox="1"/>
          <p:nvPr/>
        </p:nvSpPr>
        <p:spPr>
          <a:xfrm>
            <a:off x="558800" y="3590437"/>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590437"/>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Real machines run near 1.5 × 10⁸ K and the Sun's core at 1.6 × 10⁷ K — 25 to 200 times cooler than the classical estimate.</a:t>
            </a:r>
          </a:p>
        </p:txBody>
      </p:sp>
      <p:sp>
        <p:nvSpPr>
          <p:cNvPr id="13" name="step-number"/>
          <p:cNvSpPr txBox="1"/>
          <p:nvPr/>
        </p:nvSpPr>
        <p:spPr>
          <a:xfrm>
            <a:off x="558800" y="4175907"/>
            <a:ext cx="381000" cy="66865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75907"/>
            <a:ext cx="106934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Two rescues: the Maxwell tail holds rare particles at many times the average energy, and quantum tunneling lets even sub-barrier pairs fuse with small probability. Their product peaks at an energy well below the barrier top — enough to run a star, or a reactor.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4 × 10⁹ K classically — real fusion runs far cooler on tail + tunneling</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FUSION &amp; THE COULOMB BARRIER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Fusion &amp; the Coulomb Barrier.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D–T products fly apart from (nearly) rest. Show the 17.6 MeV splits as 14.1 MeV to the neutron and 3.5 MeV to the alpha, and explain why that split matters for reactor design.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58078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D–T products fly apart from (nearly) rest. Show the 17.6 MeV splits as 14.1 MeV to the neutron and 3.5 MeV to the alpha, and explain why that split matters for reactor design.</a:t>
            </a:r>
          </a:p>
        </p:txBody>
      </p:sp>
      <p:sp>
        <p:nvSpPr>
          <p:cNvPr id="9" name="step-number"/>
          <p:cNvSpPr txBox="1"/>
          <p:nvPr/>
        </p:nvSpPr>
        <p:spPr>
          <a:xfrm>
            <a:off x="558800" y="3196737"/>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96737"/>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Momentum conservation from rest: m(α)v(α) = m(n)v(n). Kinetic energy E = p²/2m, so with equal momenta E(n)/E(α) = m(α)/m(n) = 4.</a:t>
            </a:r>
          </a:p>
        </p:txBody>
      </p:sp>
      <p:sp>
        <p:nvSpPr>
          <p:cNvPr id="11" name="step-number"/>
          <p:cNvSpPr txBox="1"/>
          <p:nvPr/>
        </p:nvSpPr>
        <p:spPr>
          <a:xfrm>
            <a:off x="558800" y="378220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8220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E(n) = (4/5) × 17.6 = 14.1 MeV; E(α) = (1/5) × 17.6 = 3.5 MeV — the light particle carries the lion's share.</a:t>
            </a:r>
          </a:p>
        </p:txBody>
      </p:sp>
      <p:sp>
        <p:nvSpPr>
          <p:cNvPr id="13" name="step-number"/>
          <p:cNvSpPr txBox="1"/>
          <p:nvPr/>
        </p:nvSpPr>
        <p:spPr>
          <a:xfrm>
            <a:off x="558800" y="4175907"/>
            <a:ext cx="381000" cy="66865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75907"/>
            <a:ext cx="106934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neutron is uncharged: magnetic fields cannot hold it, so it escapes the plasma and deposits its 14.1 MeV in a surrounding blanket — that is where the useful heat is harvested, and where lithium breeds new tritium. The charged alpha stays trapped and re-heats the plasma: self-heating is exactly what a burning plasma means.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1500" b="1" i="0" dirty="0">
                <a:solidFill>
                  <a:srgbClr val="102E29"/>
                </a:solidFill>
                <a:latin typeface="Arial"/>
                <a:cs typeface="Arial"/>
              </a:rPr>
              <a:t>The Sun's core is sixteen million kelvin, yet a proton there carries only about a thousandth of the energy needed to climb another proton's electrical repulsion. So how does the Sun shine at all?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Work out the classical requirement and you get a few billion kelvin. Every star in the sky is running hundreds of times too cold for the fusion it is visibly doing.</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Two rescues, and they multiply. The Maxwell distribution keeps a fast tail of particles far above the average energy, and quantum tunnelling lets a nucleus pass through a barrier it could never classically climb. Even so, a given proton in the Sun waits billions of years for its turn — which is precisely why the Sun lasts.</a:t>
            </a:r>
          </a:p>
        </p:txBody>
      </p:sp>
      <p:sp>
        <p:nvSpPr>
          <p:cNvPr id="9" name="panel"/>
          <p:cNvSpPr/>
          <p:nvPr/>
        </p:nvSpPr>
        <p:spPr>
          <a:xfrm>
            <a:off x="7201634" y="1854200"/>
            <a:ext cx="4240333" cy="2609850"/>
          </a:xfrm>
          <a:prstGeom prst="rect">
            <a:avLst/>
          </a:prstGeom>
          <a:solidFill>
            <a:srgbClr val="FFFFFF"/>
          </a:solidFill>
          <a:ln w="9525">
            <a:solidFill>
              <a:srgbClr val="C6C8BB"/>
            </a:solidFill>
          </a:ln>
        </p:spPr>
      </p:sp>
      <p:pic>
        <p:nvPicPr>
          <p:cNvPr id="10" name="Potential energy plotted against the separation of two nuclei: a curve rising steeply along 1/r from the right to a summit of about 0.5 MeV at three femtometres, then plunging into the strong-force well inside that. A dashed horizontal line just above the axis marks the average thermal energy of a 10⁸ K plasma, about 20 keV, and a nucleus is shown approaching from the right along it." descr="Potential energy plotted against the separation of two nuclei: a curve rising steeply along 1/r from the right to a summit of about 0.5 MeV at three femtometres, then plunging into the strong-force well inside that. A dashed horizontal line just above the axis marks the average thermal energy of a 10⁸ K plasma, about 20 keV, and a nucleus is shown approaching from the right along it."/>
          <p:cNvPicPr>
            <a:picLocks noChangeAspect="1"/>
          </p:cNvPicPr>
          <p:nvPr/>
        </p:nvPicPr>
        <p:blipFill>
          <a:blip r:embed="rId3"/>
          <a:stretch>
            <a:fillRect/>
          </a:stretch>
        </p:blipFill>
        <p:spPr>
          <a:xfrm>
            <a:off x="7315934" y="1968500"/>
            <a:ext cx="4011733" cy="2381250"/>
          </a:xfrm>
          <a:prstGeom prst="rect">
            <a:avLst/>
          </a:prstGeom>
        </p:spPr>
      </p:pic>
      <p:sp>
        <p:nvSpPr>
          <p:cNvPr id="11" name="text"/>
          <p:cNvSpPr txBox="1"/>
          <p:nvPr/>
        </p:nvSpPr>
        <p:spPr>
          <a:xfrm>
            <a:off x="7010400" y="4527550"/>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Potential energy plotted against the separation of two nuclei: a curve rising steeply along 1/r from the right to a summit of about 0.5 MeV at three femtometres, then plunging into the strong-force well inside that. A dashed horizontal line just above the axis marks the average thermal energy of a 10⁸ K plasma, about 20 keV, and a nucleus is shown approaching from the right along it.</a:t>
            </a:r>
          </a:p>
        </p:txBody>
      </p:sp>
      <p:sp>
        <p:nvSpPr>
          <p:cNvPr id="12"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E(n) = 14.1 MeV escapes to the blanket; E(α) = 3.5 MeV stays and self-heats the plasma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FUSION &amp; THE COULOMB BARRIER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Fusion &amp; the Coulomb Barrier.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ADVANCED FISSION &amp; FUSION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26.4 Fusion Technology</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https://giophysics.com/chapter-51/fusion-technology/</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https://giophysics.com/chapter-51/fusion-processes/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https://giophysics.com/chapter-51/presentation/?lesson=fusion</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Advanced Fission &amp; Fusion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https://giophysics.com/downloads/51-3-fusion-processes.pdf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Fusion joins light nuclei into a more tightly bound one, releasing the binding-energy difference; it needs ~10⁸ K because the nuclei must beat their Coulomb repulsion — helped decisively by the fast tail of the thermal distribution and quantum tunneling through the barrier.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31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24074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In a tokamak at 1.5 × 10⁸ K, a typical deuteron carries only ~20 keV — a fiftieth of the barrier — yet D–T fusion proceeds briskly, because tunneling lets the rare fast pairs slip through repulsion the classical picture says is impassable.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Uphill against Coulomb, downhill in mass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132080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workhorse reaction is deuterium–tritium: ²H + ³H → ⁴He + n + 17.6 MeV. The payoff comes straight off the binding-energy curve: at the light end the curve is at its steepest, so fusing small nuclei into ⁴He (an unusually tightly bound nucleus at 7.07 MeV per nucleon) releases far more energy per kilogram than fission does. The obstacle is the Coulomb barrier — two positive nuclei repel with an energy that reaches roughly 0.4–0.5 MeV at strong-force range.</a:t>
            </a:r>
          </a:p>
        </p:txBody>
      </p:sp>
      <p:sp>
        <p:nvSpPr>
          <p:cNvPr id="7" name="text"/>
          <p:cNvSpPr txBox="1"/>
          <p:nvPr/>
        </p:nvSpPr>
        <p:spPr>
          <a:xfrm>
            <a:off x="558800" y="3340100"/>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Average thermal energy matches that only near 10⁹–10¹⁰ K, yet the Sun's core is 1.6 × 10⁷ K and tokamaks run near 10⁸ K. Fusion still happens for two reasons: the Maxwell distribution has a fast tail, and quantum tunneling lets nuclei pass through the top of the barrier they could never classically climb. In stars, the proton–proton chain builds helium from bare protons in three steps — slow, because its first step needs a proton to beta-decay during the collision, which is why the Sun burns for billions of years instead of exploding.</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Reading it off the binding-energy curve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E(b)/A climbs steeply from hydrogen to helium — ⁴He sits on a local spike at 7.07 MeV per nucleon — then more gently up to iron. Fusing D and T moves five nucleons from about 1.1 and 2.8 MeV per nucleon up toward helium's 7.07: a gain of roughly 3.5 MeV for every nucleon involved.</a:t>
            </a:r>
          </a:p>
        </p:txBody>
      </p:sp>
      <p:sp>
        <p:nvSpPr>
          <p:cNvPr id="7" name="text"/>
          <p:cNvSpPr txBox="1"/>
          <p:nvPr/>
        </p:nvSpPr>
        <p:spPr>
          <a:xfrm>
            <a:off x="558800" y="378928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Fission of uranium gains only ~0.9 MeV per nucleon. That is why, kilogram for kilogram, fusion fuel is about four times richer than fission fuel and ten million times richer than oil.</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Tunneling: how the Sun cheats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02085"/>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Classically, a 2 keV proton stops and turns around far outside another proton's barrier. Quantum mechanically its wavefunction leaks into the classically forbidden region, giving a small but non-zero chance of appearing on the far side. The probability falls exponentially with barrier width and height, so it is desperately sensitive to collision energy — the fusion rate in a star rises steeply with temperature (lesson 26.6 quantifies this), which is exactly what makes stellar burning self-regulating.</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proton–proton chain, sketched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Step one: p + p → ²H + e⁺ + ν — two protons fuse and one immediately beta-plus decays into a neutron; this weak-force step is fantastically unlikely, and it sets the Sun's 10-billion-year fuse. Step two: ²H + p → ³He + γ.</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Step three: ³He + ³He → ⁴He + 2p, returning two protons to the pool. Net: four protons become one helium-4, two positrons, two neutrinos, and 26.7 MeV — the arithmetic behind sunlight.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FUSION &amp; THE COULOMB BARRIER</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Fusion &amp; the Coulomb Barrier.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Advanced Fission &amp; Fusion — Fusion &amp; the Coulomb Barrier</dc:title>
  <dc:subject>Advanced Fission &amp; Fusion</dc:subject>
  <dc:creator>GioPhysics</dc:creator>
  <cp:keywords>lesson, Advanced Fission &amp; Fusion, chapter-51,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