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Fission &amp; Fusion — Inside a Fission Reactor. Lesson 2 of 6.</a:t>
            </a:r>
          </a:p>
          <a:p>
            <a:pPr marL="0" indent="0">
              <a:buNone/>
            </a:pPr>
            <a:r>
              <a:rPr lang="en-GB" sz="1200" dirty="0"/>
              <a:t>[Intro] A pressurised-water reactor is a machine for holding k at exactly 1.000 while three gigawatts of heat pour out of a lattice of metal tubes. The startling part is why it is controllable at all: a rare handful of neutrons that arrive seconds late slow the whole clock down to human speed.</a:t>
            </a:r>
          </a:p>
          <a:p>
            <a:pPr marL="0" indent="0">
              <a:buNone/>
            </a:pPr>
            <a:r>
              <a:rPr lang="en-GB" sz="1200" dirty="0"/>
              <a:t>[Source] https://giophysics.com/chapter-51/fission-reactors/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k budget: k = 1.000 ← rods trim absorption</a:t>
            </a:r>
          </a:p>
          <a:p>
            <a:pPr marL="0" indent="0">
              <a:buNone/>
            </a:pPr>
            <a:r>
              <a:rPr lang="en-GB" sz="1200" dirty="0"/>
              <a:t>[In plain English] A reactor is built with a little spare reactivity, then deliberately poisoned back to exactly 1. Rods in: k dips, power falls. Rods out: k tips just past 1, power climbs, rods return to hold the new level.</a:t>
            </a:r>
          </a:p>
          <a:p>
            <a:pPr marL="0" indent="0">
              <a:buNone/>
            </a:pPr>
            <a:r>
              <a:rPr lang="en-GB" sz="1200" dirty="0"/>
              <a:t>[Note] Fuel and geometry set k slightly above 1; rods absorb the excess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Effective generation time: τ(eff) ≈ 0.1 s ≫ τ(prompt) ≈ 10⁻⁴ s</a:t>
            </a:r>
          </a:p>
          <a:p>
            <a:pPr marL="0" indent="0">
              <a:buNone/>
            </a:pPr>
            <a:r>
              <a:rPr lang="en-GB" sz="1200" dirty="0"/>
              <a:t>[In plain English] Most neutrons appear within 10⁻⁴ s, but a rare few take seconds — and the average waits for the stragglers. The chain cannot outrun its slowest links while k stays below the prompt-only threshold.</a:t>
            </a:r>
          </a:p>
          <a:p>
            <a:pPr marL="0" indent="0">
              <a:buNone/>
            </a:pPr>
            <a:r>
              <a:rPr lang="en-GB" sz="1200" dirty="0"/>
              <a:t>[Note] 0.65% delayed neutrons dominate the average delay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Doubling time: T₂ = τ ln 2 / (k − 1)</a:t>
            </a:r>
          </a:p>
          <a:p>
            <a:pPr marL="0" indent="0">
              <a:buNone/>
            </a:pPr>
            <a:r>
              <a:rPr lang="en-GB" sz="1200" dirty="0"/>
              <a:t>[In plain English] This is the exponential-growth clock. With k = 1.001 and τ(eff) = 0.1 s, power doubles in about 69 s — but with prompt neutrons alone it would double 1000 times faster, far beyond any control system.</a:t>
            </a:r>
          </a:p>
          <a:p>
            <a:pPr marL="0" indent="0">
              <a:buNone/>
            </a:pPr>
            <a:r>
              <a:rPr lang="en-GB" sz="1200" dirty="0"/>
              <a:t>[Note] Small excess k and long τ → doubling in seconds to minutes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Inside a containment building sits the reactor vessel: five fuel rods hang the full depth of it with four control rods lowered between them from drives above. Pressurised water leaves the top of the vessel, runs to a steam generator also inside containment, and returns along a lower pipe; a separate steam line leaves the top of the steam generator for a turbine outside, and condensate returns from the condenser to the bottom of the generator.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Control rods do not slow neutrons down — that is the moderator's job. Rods absorb neutrons, removing them from the chain entirely; the moderator slows them so they fission more effectively. Confusing the two reverses the logic of the machine: adding moderator generally raises k, adding absorber always lowers it. And a power reactor cannot detonate like a bomb — at 3–5% enrichment, the fast-neutron chain a weapon needs simply cannot form.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reactor with effective generation time 0.1 s drifts to k = 1.001. Find the power doubling time.</a:t>
            </a:r>
          </a:p>
          <a:p>
            <a:pPr marL="0" indent="0">
              <a:buNone/>
            </a:pPr>
            <a:r>
              <a:rPr lang="en-GB" sz="1200" dirty="0"/>
              <a:t>[Answer] ≈ 69 s — comfortably controllable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T₂ = τ ln 2 / (k − 1) = 0.1 × 0.693 ÷ 0.001.</a:t>
            </a:r>
          </a:p>
          <a:p>
            <a:pPr marL="0" indent="0">
              <a:buNone/>
            </a:pPr>
            <a:r>
              <a:rPr lang="en-GB" sz="1200" dirty="0"/>
              <a:t>[Step 2] T₂ ≈ 69 s.</a:t>
            </a:r>
          </a:p>
          <a:p>
            <a:pPr marL="0" indent="0">
              <a:buNone/>
            </a:pPr>
            <a:r>
              <a:rPr lang="en-GB" sz="1200" dirty="0"/>
              <a:t>[Step 3] A power doubling every minute is easily caught by moving control rods a few centimetres.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69 s — comfortably controllable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Repeat with prompt neutrons only: τ = 1.0 × 10⁻⁴ s at the same k = 1.001. Why do delayed neutrons make reactors possible?</a:t>
            </a:r>
          </a:p>
          <a:p>
            <a:pPr marL="0" indent="0">
              <a:buNone/>
            </a:pPr>
            <a:r>
              <a:rPr lang="en-GB" sz="1200" dirty="0"/>
              <a:t>[Answer] 0.069 s doubling — uncontrollable; delayed neutrons slow the clock ×1000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Chain reactions &amp; criticality; Half-life &amp; activity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T₂ = τ ln 2 / (k − 1) = 10⁻⁴ × 0.693 ÷ 0.001 = 0.069 s.</a:t>
            </a:r>
          </a:p>
          <a:p>
            <a:pPr marL="0" indent="0">
              <a:buNone/>
            </a:pPr>
            <a:r>
              <a:rPr lang="en-GB" sz="1200" dirty="0"/>
              <a:t>[Step 2] Power would double 14 times a second — ×10⁴ every second. No mechanical system can chase that.</a:t>
            </a:r>
          </a:p>
          <a:p>
            <a:pPr marL="0" indent="0">
              <a:buNone/>
            </a:pPr>
            <a:r>
              <a:rPr lang="en-GB" sz="1200" dirty="0"/>
              <a:t>[Step 3] The 0.65% of neutrons that arrive seconds late stretch the average generation time ~1000-fold. Provided k − 1 stays below that 0.65%, growth must wait for the stragglers, and the reactor answers in seconds.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0.069 s doubling — uncontrollable; delayed neutrons slow the clock ×1000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denominator is k − 1 = 0.001, not k = 1.001. It is an easy substitution to fumble because k is so close to 1 that the two look almost identical on the page — but they differ by a factor of a thousand, which is exactly the factor between a controllable reactor and an excursion. Whenever k − 1 appears, work it out as a number before substituting.</a:t>
            </a:r>
          </a:p>
          <a:p>
            <a:pPr marL="0" indent="0">
              <a:buNone/>
            </a:pPr>
            <a:r>
              <a:rPr lang="en-GB" sz="1200" dirty="0"/>
              <a:t>[It should say] T₂ = 0.1 × 0.693 ÷ 0.001 ≈ 69 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control rod in the picture is pushed further down between the fuel rods. What happens to k?</a:t>
            </a:r>
          </a:p>
          <a:p>
            <a:pPr marL="0" indent="0">
              <a:buNone/>
            </a:pPr>
            <a:r>
              <a:rPr lang="en-GB" sz="1200" dirty="0"/>
              <a:t>[Options] A k falls — the boron absorbs neutrons that would otherwise have gone on to cause fission   B k rises — the rod slows the neutrons down, and slow neutrons fission ²³⁵U far more readily   C k is unchanged — the rods control the heat removed, not the neutron population</a:t>
            </a:r>
          </a:p>
          <a:p>
            <a:pPr marL="0" indent="0">
              <a:buNone/>
            </a:pPr>
            <a:r>
              <a:rPr lang="en-GB" sz="1200" dirty="0"/>
              <a:t>[Figure] 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k falls — the boron absorbs neutrons that would otherwise have gone on to cause fission. Follow the two neutrons in the picture. The one that meets the control rod ends at the cross: it is gone from the chain for good. Lower the rod and more neutrons meet that fate, so fewer survive to the next generation and k drops. Slowing neutrons down is what the water between the rods does, and it is a different job done by a different material.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Control rods hold a reactor at steady power by…</a:t>
            </a:r>
          </a:p>
          <a:p>
            <a:pPr marL="0" indent="0">
              <a:buNone/>
            </a:pPr>
            <a:r>
              <a:rPr lang="en-GB" sz="1200" dirty="0"/>
              <a:t>[Options] A Slowing fast neutrons down to thermal speeds   B Absorbing neutrons, trimming k to exactly 1   C Reflecting escaping neutrons back into the core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Control rods hold a reactor at steady power by…</a:t>
            </a:r>
          </a:p>
          <a:p>
            <a:pPr marL="0" indent="0">
              <a:buNone/>
            </a:pPr>
            <a:r>
              <a:rPr lang="en-GB" sz="1200" dirty="0"/>
              <a:t>[Option by option] A: This is the moderator's job, not the rods'. It is a genuinely tempting swap because slowing neutrons and absorbing them both sound like 'controlling' them — but they push k in opposite directions. Add moderator and k generally rises; add absorber and k always falls. In a PWR the water between the rods does the slowing.  B: Correct. Boron and cadmium are neutron absorbers: they remove neutrons from the chain entirely, so the operator can trim a core built with a little spare reactivity back to exactly one surviving neutron per fission. Rods in, k dips and power falls; rods out, k tips above 1 and power climbs.  C: Reflectors are a real thing — a neutron reflector around a core does bounce escaping neutrons back and does raise k — which is what makes this tempting. But a reflector is a fixed part of the structure, not the movable rod. A rod that reflected neutrons back into the fuel would raise k when inserted, which is the opposite of what a control rod is for.</a:t>
            </a:r>
          </a:p>
          <a:p>
            <a:pPr marL="0" indent="0">
              <a:buNone/>
            </a:pPr>
            <a:r>
              <a:rPr lang="en-GB" sz="1200" dirty="0"/>
              <a:t>[Answer] B — Absorbing neutrons, trimming k to exactly 1</a:t>
            </a:r>
          </a:p>
          <a:p>
            <a:pPr marL="0" indent="0">
              <a:buNone/>
            </a:pPr>
            <a:r>
              <a:rPr lang="en-GB" sz="1200" dirty="0"/>
              <a:t>[Why] Rods are made of absorbers like boron and cadmium: they soak up the spare neutrons so that exactly one per fission survives to continue the chain. Slowing neutrons is the moderator's job.</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plant delivers 1.0 GW of electricity at 33% efficiency. Find the fission rate and the mass of ²³⁵U consumed per day (200 MeV = 3.2 × 10⁻¹¹ J per fission).</a:t>
            </a:r>
          </a:p>
          <a:p>
            <a:pPr marL="0" indent="0">
              <a:buNone/>
            </a:pPr>
            <a:r>
              <a:rPr lang="en-GB" sz="1200" dirty="0"/>
              <a:t>[Answer] ≈ 9.4 × 10¹⁹ fissions per second; ≈ 3.2 kg of ²³⁵U per day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Thermal power: 1.0 GW ÷ 0.33 = 3.0 GW = 3.0 × 10⁹ J s⁻¹.</a:t>
            </a:r>
          </a:p>
          <a:p>
            <a:pPr marL="0" indent="0">
              <a:buNone/>
            </a:pPr>
            <a:r>
              <a:rPr lang="en-GB" sz="1200" dirty="0"/>
              <a:t>[Step 2] Fission rate: 3.0 × 10⁹ ÷ 3.2 × 10⁻¹¹ = 9.4 × 10¹⁹ fissions s⁻¹.</a:t>
            </a:r>
          </a:p>
          <a:p>
            <a:pPr marL="0" indent="0">
              <a:buNone/>
            </a:pPr>
            <a:r>
              <a:rPr lang="en-GB" sz="1200" dirty="0"/>
              <a:t>[Step 3] Per day: 9.4 × 10¹⁹ × 86 400 = 8.1 × 10²⁴ fissions = 13.5 mol, so m = 13.5 × 235 g ≈ 3.2 kg per day — a lump the size of a plum, against ~9000 tonnes of coal for the same output.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9.4 × 10¹⁹ fissions per second; ≈ 3.2 kg of ²³⁵U per day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neutron generation in a reactor lasts about a ten-thousandth of a second. So why does a reactor that drifts slightly above critical take a whole minute to double its power, rather than a fraction of a millisecond? An operator nudges the control rods out a couple of centimetres and watches the power climb gently over minutes. If the chain really ran at generation speed, no human and no machine could follow it.</a:t>
            </a:r>
          </a:p>
          <a:p>
            <a:pPr marL="0" indent="0">
              <a:buNone/>
            </a:pPr>
            <a:r>
              <a:rPr lang="en-GB" sz="1200" dirty="0"/>
              <a:t>[Answer] About one fission neutron in 150 is not emitted at fission at all: it comes seconds later from a decaying fragment. The average generation time is dragged up to about 0.1 s by those stragglers, and while k stays below roughly 1.0065 the chain cannot grow without waiting for them.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Explain negative temperature feedback in a PWR, and why the same argument warns against designs where boiling increases reactivity.</a:t>
            </a:r>
          </a:p>
          <a:p>
            <a:pPr marL="0" indent="0">
              <a:buNone/>
            </a:pPr>
            <a:r>
              <a:rPr lang="en-GB" sz="1200" dirty="0"/>
              <a:t>[Answer] Hotter → thinner moderator + broader ²³⁸U resonances → k falls; separate-moderator designs can invert the sign, with historic consequences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Power rises → water heats and expands → fewer moderator molecules per unit volume → fewer neutrons reach thermal energies → fission rate falls. Simultaneously, hotter fuel Doppler-broadens the ²³⁸U capture resonances, absorbing more neutrons mid-slowdown. Both effects cut k as temperature climbs: the excursion throttles itself.</a:t>
            </a:r>
          </a:p>
          <a:p>
            <a:pPr marL="0" indent="0">
              <a:buNone/>
            </a:pPr>
            <a:r>
              <a:rPr lang="en-GB" sz="1200" dirty="0"/>
              <a:t>[Step 2] The feedback loop is stabilising precisely because the moderator and coolant are the same water — losing coolant also means losing moderation, which kills the chain rather than feeding it.</a:t>
            </a:r>
          </a:p>
          <a:p>
            <a:pPr marL="0" indent="0">
              <a:buNone/>
            </a:pPr>
            <a:r>
              <a:rPr lang="en-GB" sz="1200" dirty="0"/>
              <a:t>[Step 3] In designs where a separate moderator (e.g. graphite) survives while the water coolant boils away, the water's neutron absorption vanishes and k can rise as the core overheats — a positive void coefficient. That inverted feedback was a central ingredient of the 1986 Chernobyl accident, and modern designs are required to avoid it.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Hotter → thinner moderator + broader ²³⁸U resonances → k falls; separate-moderator designs can invert the sign, with historic consequences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https://giophysics.com/chapter-51/presentation/?lesson=reactors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fission reactor holds a chain reaction at k = 1 using fuel rods (enriched uranium), a moderator (slows neutrons), control rods (absorb neutrons), and a coolant that carries the heat away — and it is controllable only because a small fraction of neutrons arrive seconds 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Pushing the control rods in a few centimetres nudges k from 1.000 to 0.999; thanks to delayed neutrons the power then eases down over minutes — slow enough for operators, and automatic systems, to steer.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pressurised-water reactor (PWR) arranges its physics in layers. Fuel rods hold pellets of uranium dioxide, enriched from natural 0.7% ²³⁵U to 3–5%. Water between the rods is both moderator — slowing fission neutrons to thermal speeds — and coolant, carrying heat to a steam generator, with everything sealed inside a steel-and-concrete containment. Control rods of neutron-absorbing boron or cadmium slide in and out to trim k: in to absorb more and lower k, out to raise it. Control is only possible because about 0.65% of fission neutrons are delayed — emitted seconds later by decaying fragments — which stretches the effective generation time from ~0.1 ms to ~0.1 s, turning power changes from explosive to leisurely. Water-moderated designs also self-stabilise: hotter water is less dense, moderates less, and k falls — negative temperature feedback. The price of the whole enterprise is waste: intensely radioactive short-lived fission products, and long-lived actinides that stay hazardous for millennia.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Heat is born in the fuel pellets, conducted through the rod cladding into pressurised water at ~320 °C (kept liquid at 155 atmospheres), pumped to a steam generator that boils a separate water loop, and the steam spins the turbine. Three isolated water circuits keep radioactivity away from the turbine hall, and the containment building is designed to hold everything even if the pipework fails.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About 1 fission neutron in 150 is emitted not at fission but by a neutron-rich fragment decaying seconds later. As long as k stays below about 1.0065, the chain cannot be sustained by prompt neutrons alone — growth must wait for the delayed ones, and the reactor responds over seconds, not microseconds. Every control system in the plant lives inside that margin; exceeding it (prompt criticality) is the accident every design rules out.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a PWR, rising temperature thins the moderator and Doppler-broadens ²³⁸U capture resonances, both of which push k down — the physics itself resists a power excursion. What the physics cannot remove is the waste: spent fuel is fiercely hot for decades (fission products like ⁹⁰Sr, ¹³⁷Cs), then quietly hazardous for millennia (actinides like ²³⁹Pu). Practice is cooling ponds first, dry casks next, deep geological disposal for the long tail — with low- and intermediate-level waste (filters, cladding, tools) handled separately.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51/presentation/?lesson=reacto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1/presentation/?lesson=reactor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1/chain-reactions/" TargetMode="External"/><Relationship Id="rId4" Type="http://schemas.openxmlformats.org/officeDocument/2006/relationships/hyperlink" Target="https://giophysics.com/chapter-46/half-lif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51/presentation/?lesson=reactor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1/fusion-processes/" TargetMode="External"/><Relationship Id="rId4" Type="http://schemas.openxmlformats.org/officeDocument/2006/relationships/hyperlink" Target="https://giophysics.com/chapter-51/fission-reactors/" TargetMode="External"/><Relationship Id="rId5" Type="http://schemas.openxmlformats.org/officeDocument/2006/relationships/hyperlink" Target="https://giophysics.com/chapter-51/presentation/?lesson=reactors" TargetMode="External"/><Relationship Id="rId6" Type="http://schemas.openxmlformats.org/officeDocument/2006/relationships/hyperlink" Target="https://giophysics.com/chapter-51/" TargetMode="External"/><Relationship Id="rId7" Type="http://schemas.openxmlformats.org/officeDocument/2006/relationships/hyperlink" Target="https://giophysics.com/downloads/51-2-fission-reactor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26 · Advanced Fission &amp; Fusion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Taming k with late neutrons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Inside a Fission Reactor</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pressurised-water reactor is a machine for holding k at exactly 1.000 while three gigawatts of heat pour out of a lattice of metal tubes. The startling part is why it is controllable at all: a rare handful of neutrons that arrive seconds late slow the whole clock down to human speed.</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Advanced Fission &amp; Fusion</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41.5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https://giophysics.com/chapter-51/fission-reactors/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k budget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k = 1.000 ← rods trim absorption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Fuel and geometry set k slightly above 1; rods absorb the excess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reactor is built with a little spare reactivity, then deliberately poisoned back to exactly 1. Rods in: k dips, power falls. Rods out: k tips just past 1, power climbs, rods return to hold the new level.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Effective generation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τ(eff) ≈ 0.1 s ≫ τ(prompt) ≈ 10⁻⁴ 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0.65% delayed neutrons dominate the average delay</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Most neutrons appear within 10⁻⁴ s, but a rare few take seconds — and the average waits for the stragglers. The chain cannot outrun its slowest links while k stays below the prompt-only threshold.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Doubling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T₂ = τ ln 2 / (k − 1)</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Small excess k and long τ → doubling in seconds to minutes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This is the exponential-growth clock. With k = 1.001 and τ(eff) = 0.1 s, power doubles in about 69 s — but with prompt neutrons alone it would double 1000 times faster, far beyond any control system.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machine, circuit by circuit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41007" y="1854200"/>
            <a:ext cx="5709987" cy="3204210"/>
          </a:xfrm>
          <a:prstGeom prst="rect">
            <a:avLst/>
          </a:prstGeom>
          <a:solidFill>
            <a:srgbClr val="FFFFFF"/>
          </a:solidFill>
          <a:ln w="9525">
            <a:solidFill>
              <a:srgbClr val="C6C8BB"/>
            </a:solidFill>
          </a:ln>
        </p:spPr>
      </p:sp>
      <p:pic>
        <p:nvPicPr>
          <p:cNvPr id="7" name="Inside a containment building sits the reactor vessel: five fuel rods hang the full depth of it with four control rods lowered between them from drives above. Pressurised water leaves the top of the vessel, runs to a steam generator also inside containment, and returns along a lower pipe; a separate steam line leaves the top of the steam generator for a turbine outside, and condensate returns from the condenser to the bottom of the generator." descr="Inside a containment building sits the reactor vessel: five fuel rods hang the full depth of it with four control rods lowered between them from drives above. Pressurised water leaves the top of the vessel, runs to a steam generator also inside containment, and returns along a lower pipe; a separate steam line leaves the top of the steam generator for a turbine outside, and condensate returns from the condenser to the bottom of the generator."/>
          <p:cNvPicPr>
            <a:picLocks noChangeAspect="1"/>
          </p:cNvPicPr>
          <p:nvPr/>
        </p:nvPicPr>
        <p:blipFill>
          <a:blip r:embed="rId3"/>
          <a:stretch>
            <a:fillRect/>
          </a:stretch>
        </p:blipFill>
        <p:spPr>
          <a:xfrm>
            <a:off x="3355307" y="1968500"/>
            <a:ext cx="548138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Inside a containment building sits the reactor vessel: five fuel rods hang the full depth of it with four control rods lowered between them from drives above. Pressurised water leaves the top of the vessel, runs to a steam generator also inside containment, and returns along a lower pipe; a separate steam line leaves the top of the steam generator for a turbine outside, and condensate returns from the condenser to the bottom of the generator.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fates for a neutron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 descr="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083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Control rods do not slow neutrons down — that is the moderator's job. Rods absorb neutrons, removing them from the chain entirely; the moderator slows them so they fission more effectively.</a:t>
            </a:r>
          </a:p>
        </p:txBody>
      </p:sp>
      <p:sp>
        <p:nvSpPr>
          <p:cNvPr id="7" name="text"/>
          <p:cNvSpPr txBox="1"/>
          <p:nvPr/>
        </p:nvSpPr>
        <p:spPr>
          <a:xfrm>
            <a:off x="558800" y="36017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Confusing the two reverses the logic of the machine: adding moderator generally raises k, adding absorber always lowers it. And a power reactor cannot detonate like a bomb — at 3–5% enrichment, the fast-neutron chain a weapon needs simply cannot form.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reactor with effective generation time 0.1 s drifts to k = 1.001. Find the power doubling time.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reactor with effective generation time 0.1 s drifts to k = 1.001. Find the power doubling time.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τ ln 2 / (k − 1) = 0.1 × 0.693 ÷ 0.001.</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69 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power doubling every minute is easily caught by moving control rods a few centimetres.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69 s — comfortably controllable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Repeat with prompt neutrons only: τ = 1.0 × 10⁻⁴ s at the same k = 1.001. Why do delayed neutrons make reactors possible?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Chain reactions &amp; criticality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https://giophysics.com/chapter-51/chain-reactions/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Half-life &amp; activity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Repeat with prompt neutrons only: τ = 1.0 × 10⁻⁴ s at the same k = 1.001. Why do delayed neutrons make reactors possible?</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τ ln 2 / (k − 1) = 10⁻⁴ × 0.693 ÷ 0.001 = 0.069 s.</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 would double 14 times a second — ×10⁴ every second. No mechanical system can chase that.</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0.65% of neutrons that arrive seconds late stretch the average generation time ~1000-fold. Provided k − 1 stays below that 0.65%, growth must wait for the stragglers, and the reactor answers in seconds.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0.069 s doubling — uncontrollable; delayed neutrons slow the clock ×1000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reactor with effective generation time τ = 0.1 s drifts to k = 1.001. Find the power doubling time.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τ ln 2 / (k − 1).</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0.1 × 0.693 ÷ 1.001.</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0.0692 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power doubles about fourteen times a second.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denominator is k − 1 = 0.001, not k = 1.001. It is an easy substitution to fumble because k is so close to 1 that the two look almost identical on the page — but they differ by a factor of a thousand, which is exactly the factor between a controllable reactor and an excursion. Whenever k − 1 appears, work it out as a number before substituting.</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T₂ = 0.1 × 0.693 ÷ 0.001 ≈ 69 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control rod in the picture is pushed further down between the fuel rods. What happens to k?</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k falls — the boron absorbs neutrons that would otherwise have gone on to cause fission</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k rises — the rod slows the neutrons down, and slow neutrons fission ²³⁵U far more readily</a:t>
            </a:r>
          </a:p>
        </p:txBody>
      </p:sp>
      <p:sp>
        <p:nvSpPr>
          <p:cNvPr id="9" name="text"/>
          <p:cNvSpPr txBox="1"/>
          <p:nvPr/>
        </p:nvSpPr>
        <p:spPr>
          <a:xfrm>
            <a:off x="558800" y="37261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k is unchanged — the rods control the heat removed, not the neutron population</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 descr="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close-up of two fuel rods with water between them and a boron control rod lowered part-way in from the top. One neutron leaves the left rod horizontally and stops dead at the control rod, marked with a cross. A second leaves lower down and zig-zags between four collision points in the water before reaching the right-hand fuel rod.</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k falls — the boron absorbs neutrons that would otherwise have gone on to cause fission</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Follow the two neutrons in the picture. The one that meets the control rod ends at the cross: it is gone from the chain for good. Lower the rod and more neutrons meet that fate, so fewer survive to the next generation and k drops. Slowing neutrons down is what the water between the rods does, and it is a different job done by a different material.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Control rods hold a reactor at steady power by…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Slowing fast neutrons down to thermal speeds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Absorbing neutrons, trimming k to exactly 1</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Reflecting escaping neutrons back into the core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Absorbing neutrons, trimming k to exactly 1</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Rods are made of absorbers like boron and cadmium: they soak up the spare neutrons so that exactly one per fission survives to continue the chain. Slowing neutrons is the moderator's job.</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moderator's job, not the rods'. It is a genuinely tempting swap because slowing neutrons and absorbing them both sound like 'controlling' them — but they push k in opposite directions. Add moderator and k generally rises; add absorber and k always falls. In a PWR the water between the rods does the slowing.</a:t>
            </a:r>
          </a:p>
        </p:txBody>
      </p:sp>
      <p:sp>
        <p:nvSpPr>
          <p:cNvPr id="11" name="text"/>
          <p:cNvSpPr txBox="1"/>
          <p:nvPr/>
        </p:nvSpPr>
        <p:spPr>
          <a:xfrm>
            <a:off x="558800" y="43230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Boron and cadmium are neutron absorbers: they remove neutrons from the chain entirely, so the operator can trim a core built with a little spare reactivity back to exactly one surviving neutron per fission. Rods in, k dips and power falls; rods out, k tips above 1 and power climbs.</a:t>
            </a:r>
          </a:p>
        </p:txBody>
      </p:sp>
      <p:sp>
        <p:nvSpPr>
          <p:cNvPr id="12" name="text"/>
          <p:cNvSpPr txBox="1"/>
          <p:nvPr/>
        </p:nvSpPr>
        <p:spPr>
          <a:xfrm>
            <a:off x="558800" y="50304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Reflectors are a real thing — a neutron reflector around a core does bounce escaping neutrons back and does raise k — which is what makes this tempting. But a reflector is a fixed part of the structure, not the movable rod. A rod that reflected neutrons back into the fuel would raise k when inserted, which is the opposite of what a control rod is for.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plant delivers 1.0 GW of electricity at 33% efficiency. Find the fission rate and the mass of ²³⁵U consumed per day (200 MeV = 3.2 × 10⁻¹¹ J per fission).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plant delivers 1.0 GW of electricity at 33% efficiency. Find the fission rate and the mass of ²³⁵U consumed per day (200 MeV = 3.2 × 10⁻¹¹ J per fission).</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Thermal power: 1.0 GW ÷ 0.33 = 3.0 GW = 3.0 × 10⁹ J s⁻¹.</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Fission rate: 3.0 × 10⁹ ÷ 3.2 × 10⁻¹¹ = 9.4 × 10¹⁹ fissions s⁻¹.</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 day: 9.4 × 10¹⁹ × 86 400 = 8.1 × 10²⁴ fissions = 13.5 mol, so m = 13.5 × 235 g ≈ 3.2 kg per day — a lump the size of a plum, against ~9000 tonnes of coal for the same output.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9.4 × 10¹⁹ fissions per second; ≈ 3.2 kg of ²³⁵U per day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400" b="1" i="0" dirty="0">
                <a:solidFill>
                  <a:srgbClr val="102E29"/>
                </a:solidFill>
                <a:latin typeface="Arial"/>
                <a:cs typeface="Arial"/>
              </a:rPr>
              <a:t>A neutron generation in a reactor lasts about a ten-thousandth of a second. So why does a reactor that drifts slightly above critical take a whole minute to double its power, rather than a fraction of a millisecond?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operator nudges the control rods out a couple of centimetres and watches the power climb gently over minutes. If the chain really ran at generation speed, no human and no machine could follow it.</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one fission neutron in 150 is not emitted at fission at all: it comes seconds later from a decaying fragment. The average generation time is dragged up to about 0.1 s by those stragglers, and while k stays below roughly 1.0065 the chain cannot grow without waiting for them.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Explain negative temperature feedback in a PWR, and why the same argument warns against designs where boiling increases reactivity.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006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Explain negative temperature feedback in a PWR, and why the same argument warns against designs where boiling increases reactivity.</a:t>
            </a:r>
          </a:p>
        </p:txBody>
      </p:sp>
      <p:sp>
        <p:nvSpPr>
          <p:cNvPr id="9" name="step-number"/>
          <p:cNvSpPr txBox="1"/>
          <p:nvPr/>
        </p:nvSpPr>
        <p:spPr>
          <a:xfrm>
            <a:off x="558800" y="2910254"/>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910254"/>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Power rises → water heats and expands → fewer moderator molecules per unit volume → fewer neutrons reach thermal energies → fission rate falls. Simultaneously, hotter fuel Doppler-broadens the ²³⁸U capture resonances, absorbing more neutrons mid-slowdown. Both effects cut k as temperature climbs: the excursion throttles itself.</a:t>
            </a:r>
          </a:p>
        </p:txBody>
      </p:sp>
      <p:sp>
        <p:nvSpPr>
          <p:cNvPr id="11" name="step-number"/>
          <p:cNvSpPr txBox="1"/>
          <p:nvPr/>
        </p:nvSpPr>
        <p:spPr>
          <a:xfrm>
            <a:off x="558800" y="371860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1860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feedback loop is stabilising precisely because the moderator and coolant are the same water — losing coolant also means losing moderation, which kills the chain rather than feeding it.</a:t>
            </a:r>
          </a:p>
        </p:txBody>
      </p:sp>
      <p:sp>
        <p:nvSpPr>
          <p:cNvPr id="13" name="step-number"/>
          <p:cNvSpPr txBox="1"/>
          <p:nvPr/>
        </p:nvSpPr>
        <p:spPr>
          <a:xfrm>
            <a:off x="558800" y="4304079"/>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04079"/>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designs where a separate moderator (e.g. graphite) survives while the water coolant boils away, the water's neutron absorption vanishes and k can rise as the core overheats — a positive void coefficient. That inverted feedback was a central ingredient of the 1986 Chernobyl accident, and modern designs are required to avoid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Hotter → thinner moderator + broader ²³⁸U resonances → k falls; separate-moderator designs can invert the sign, with historic consequences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FISSION &amp; FUSION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26.3 Fusion &amp; the Coulomb Barrier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https://giophysics.com/chapter-51/fusion-processes/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https://giophysics.com/chapter-51/fission-reactors/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https://giophysics.com/chapter-51/presentation/?lesson=reactors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Fission &amp; Fusion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https://giophysics.com/downloads/51-2-fission-reactors.pdf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fission reactor holds a chain reaction at k = 1 using fuel rods (enriched uranium), a moderator (slows neutrons), control rods (absorb neutrons), and a coolant that carries the heat away — and it is controllable only because a small fraction of neutrons arrive seconds late.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Pushing the control rods in a few centimetres nudges k from 1.000 to 0.999; thanks to delayed neutrons the power then eases down over minutes — slow enough for operators, and automatic systems, to steer.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Taming k with late neutrons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pressurised-water reactor (PWR) arranges its physics in layers. Fuel rods hold pellets of uranium dioxide, enriched from natural 0.7% ²³⁵U to 3–5%. Water between the rods is both moderator — slowing fission neutrons to thermal speeds — and coolant, carrying heat to a steam generator, with everything sealed inside a steel-and-concrete containment.</a:t>
            </a:r>
          </a:p>
        </p:txBody>
      </p:sp>
      <p:sp>
        <p:nvSpPr>
          <p:cNvPr id="7" name="text"/>
          <p:cNvSpPr txBox="1"/>
          <p:nvPr/>
        </p:nvSpPr>
        <p:spPr>
          <a:xfrm>
            <a:off x="558800" y="307594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Control rods of neutron-absorbing boron or cadmium slide in and out to trim k: in to absorb more and lower k, out to raise it. Control is only possible because about 0.65% of fission neutrons are delayed — emitted seconds later by decaying fragments — which stretches the effective generation time from ~0.1 ms to ~0.1 s, turning power changes from explosive to leisurely. Water-moderated designs also self-stabilise: hotter water is less dense, moderates less, and k falls — negative temperature feedback.</a:t>
            </a:r>
          </a:p>
        </p:txBody>
      </p:sp>
      <p:sp>
        <p:nvSpPr>
          <p:cNvPr id="8" name="text"/>
          <p:cNvSpPr txBox="1"/>
          <p:nvPr/>
        </p:nvSpPr>
        <p:spPr>
          <a:xfrm>
            <a:off x="558800" y="439674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price of the whole enterprise is waste: intensely radioactive short-lived fission products, and long-lived actinides that stay hazardous for millennia.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tour of the machine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Heat is born in the fuel pellets, conducted through the rod cladding into pressurised water at ~320 °C (kept liquid at 155 atmospheres), pumped to a steam generator that boils a separate water loop, and the steam spins the turbine. Three isolated water circuits keep radioactivity away from the turbine hall, and the containment building is designed to hold everything even if the pipework fails.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Delayed neutrons: the whole secret of control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About 1 fission neutron in 150 is emitted not at fission but by a neutron-rich fragment decaying seconds later. As long as k stays below about 1.0065, the chain cannot be sustained by prompt neutrons alone — growth must wait for the delayed ones, and the reactor responds over seconds, not microseconds. Every control system in the plant lives inside that margin; exceeding it (prompt criticality) is the accident every design rules out.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Feedback and waste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PWR, rising temperature thins the moderator and Doppler-broadens ²³⁸U capture resonances, both of which push k down — the physics itself resists a power excursion. What the physics cannot remove is the waste: spent fuel is fiercely hot for decades (fission products like ⁹⁰Sr, ¹³⁷Cs), then quietly hazardous for millennia (actinides like ²³⁹Pu). Practice is cooling ponds first, dry casks next, deep geological disposal for the long tail — with low- and intermediate-level waste (filters, cladding, tools) handled separately.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INSIDE A FISSION REACTOR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Inside a Fission Reactor.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Fission &amp; Fusion — Inside a Fission Reactor</dc:title>
  <dc:subject>Advanced Fission &amp; Fusion</dc:subject>
  <dc:creator>GioPhysics</dc:creator>
  <cp:keywords>lesson, Advanced Fission &amp; Fusion, chapter-51,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