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Advanced Fission &amp; Fusion — Radiation Safety &amp; Nuclear Waste. Lesson 5 of 6.</a:t>
            </a:r>
          </a:p>
          <a:p>
            <a:pPr marL="0" indent="0">
              <a:buNone/>
            </a:pPr>
            <a:r>
              <a:rPr lang="en-GB" sz="1200" dirty="0"/>
              <a:t>[Intro] Radiation is invisible, but it is one of the most precisely measured hazards humans manage: we count individual decays, weight them by how much they hurt living tissue, and compare the answer to the two-and-a-half millisieverts nature gives everyone for free each year. The same arithmetic sorts nuclear waste into what is fierce and brief versus faint and nearly forever.</a:t>
            </a:r>
          </a:p>
          <a:p>
            <a:pPr marL="0" indent="0">
              <a:buNone/>
            </a:pPr>
            <a:r>
              <a:rPr lang="en-GB" sz="1200" dirty="0"/>
              <a:t>[Source] https://giophysics.com/chapter-51/nuclear-safety/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Absorbed dose: D = E/m · 1 Gy = 1 J kg⁻¹</a:t>
            </a:r>
          </a:p>
          <a:p>
            <a:pPr marL="0" indent="0">
              <a:buNone/>
            </a:pPr>
            <a:r>
              <a:rPr lang="en-GB" sz="1200" dirty="0"/>
              <a:t>[In plain English] The gray counts joules only. Half a joule of anything in a kilogram of tissue is 0.5 Gy — the number a calorimeter would give, blind to biology.</a:t>
            </a:r>
          </a:p>
          <a:p>
            <a:pPr marL="0" indent="0">
              <a:buNone/>
            </a:pPr>
            <a:r>
              <a:rPr lang="en-GB" sz="1200" dirty="0"/>
              <a:t>[Note] Pure physics: energy per kilogram of tissue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Equivalent dose: H = w(R) × D · in sieverts</a:t>
            </a:r>
          </a:p>
          <a:p>
            <a:pPr marL="0" indent="0">
              <a:buNone/>
            </a:pPr>
            <a:r>
              <a:rPr lang="en-GB" sz="1200" dirty="0"/>
              <a:t>[In plain English] The sievert folds in biology. An alpha dumps its energy along a track a few cells long — dense, unrepairable damage — so each of its grays counts twenty-fold. Same joules, very different consequences.</a:t>
            </a:r>
          </a:p>
          <a:p>
            <a:pPr marL="0" indent="0">
              <a:buNone/>
            </a:pPr>
            <a:r>
              <a:rPr lang="en-GB" sz="1200" dirty="0"/>
              <a:t>[Note] w(R): photons, betas 1 · protons 2 · alphas 20</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Distance and shielding: I ∝ 1/r² · I = I₀(½)^(x/x½)</a:t>
            </a:r>
          </a:p>
          <a:p>
            <a:pPr marL="0" indent="0">
              <a:buNone/>
            </a:pPr>
            <a:r>
              <a:rPr lang="en-GB" sz="1200" dirty="0"/>
              <a:t>[In plain English] Doubling your distance quarters the dose rate before any shield is raised; each half-value thickness of lead or concrete halves what remains. Time, distance, shielding — cheapest first.</a:t>
            </a:r>
          </a:p>
          <a:p>
            <a:pPr marL="0" indent="0">
              <a:buNone/>
            </a:pPr>
            <a:r>
              <a:rPr lang="en-GB" sz="1200" dirty="0"/>
              <a:t>[Note] x½ = half-value thickness of the shield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sealed gamma source stands in its lead pot on a bench, with three rays fanning out to a lead shield one half-value thickness deep. Beyond the shield two faint rays continue to the same worker drawn twice, once at distance r and once at 2r, with both distances dimensioned along the bottom; a clock on the wall stands for the third lever.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annual background dose drawn as a bar 2.4 mSv long on a scale of millisieverts, divided into radon at about 1.2, gamma rays from the ground at 0.5, cosmic rays at 0.4, and food and potassium-40 in the body at 0.3. A short bar above it, a twelfth the length of the radon segment alone, marks a single chest X-ray at 0.1 mSv.</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Being irradiated does not make you radioactive. Alpha, beta, and gamma radiation deposit energy and are gone — a patient after radiotherapy, or a chest X-ray, emits nothing. Radioactivity transfers only by contamination (radioactive atoms physically sticking to or entering the body) or, rarely, by neutron activation. Confusing irradiation with contamination is the commonest error in radiation reporting — and it inverts the correct protective response: shield against the first, wash and contain the second.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 kg worker's tissue absorbs 0.18 J of energy from alpha radiation (w(R) = 20). Find the absorbed dose and the equivalent dose.</a:t>
            </a:r>
          </a:p>
          <a:p>
            <a:pPr marL="0" indent="0">
              <a:buNone/>
            </a:pPr>
            <a:r>
              <a:rPr lang="en-GB" sz="1200" dirty="0"/>
              <a:t>[Answer] D = 3.0 mGy; H = 60 mSv</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 = E/m = 0.18 ÷ 60 = 3.0 × 10⁻³ Gy = 3.0 mGy.</a:t>
            </a:r>
          </a:p>
          <a:p>
            <a:pPr marL="0" indent="0">
              <a:buNone/>
            </a:pPr>
            <a:r>
              <a:rPr lang="en-GB" sz="1200" dirty="0"/>
              <a:t>[Step 2] H = w(R) × D = 20 × 3.0 = 60 mSv.</a:t>
            </a:r>
          </a:p>
          <a:p>
            <a:pPr marL="0" indent="0">
              <a:buNone/>
            </a:pPr>
            <a:r>
              <a:rPr lang="en-GB" sz="1200" dirty="0"/>
              <a:t>[Step 3] Sixty millisieverts is three times the annual limit for radiation workers — the same 0.18 J of gamma rays would have been 3 mSv, twenty times less consequential.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 = 3.0 mGy; H = 60 mSv</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gamma source must have its dose rate cut by a factor of 8. The half-value thickness of lead for this energy is 12 mm. How much lead is needed?</a:t>
            </a:r>
          </a:p>
          <a:p>
            <a:pPr marL="0" indent="0">
              <a:buNone/>
            </a:pPr>
            <a:r>
              <a:rPr lang="en-GB" sz="1200" dirty="0"/>
              <a:t>[Answer] 36 mm of lead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Radioactive decay; Half-life &amp; activity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Each half-value thickness halves the intensity: 8 = 2³, so three thicknesses are needed.</a:t>
            </a:r>
          </a:p>
          <a:p>
            <a:pPr marL="0" indent="0">
              <a:buNone/>
            </a:pPr>
            <a:r>
              <a:rPr lang="en-GB" sz="1200" dirty="0"/>
              <a:t>[Step 2] x = 3 × 12 = 36 mm.</a:t>
            </a:r>
          </a:p>
          <a:p>
            <a:pPr marL="0" indent="0">
              <a:buNone/>
            </a:pPr>
            <a:r>
              <a:rPr lang="en-GB" sz="1200" dirty="0"/>
              <a:t>[Step 3] Check with I = I₀(½)^(x/x½): (½)^(36/12) = (½)³ = 1/8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36 mm of lead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Intensity falls as 1/r², so doubling the distance divides the rate by 2² = 4, not by 2. Dividing by the distance ratio itself is the classic slip because the words 'twice as far' sit so naturally beside 'half as much' — and the answer that follows is wrong by a factor of two rather than an obvious mile, so nothing looks amiss.</a:t>
            </a:r>
          </a:p>
          <a:p>
            <a:pPr marL="0" indent="0">
              <a:buNone/>
            </a:pPr>
            <a:r>
              <a:rPr lang="en-GB" sz="1200" dirty="0"/>
              <a:t>[It should say] At 2.0 m the rate is 48 ÷ 2² = 12 µSv/h.</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sealed source is returned to its safe at the end of the day. Is the bench it stood on now radioactive?</a:t>
            </a:r>
          </a:p>
          <a:p>
            <a:pPr marL="0" indent="0">
              <a:buNone/>
            </a:pPr>
            <a:r>
              <a:rPr lang="en-GB" sz="1200" dirty="0"/>
              <a:t>[Options] A Yes — everything the beam fell on has been made radioactive by the exposure   B No — the gamma rays deposited their energy and were gone; only spilled radioactive material would leave anything behind   C Only the lead shield, because it absorbed the most radiation of anything in the room</a:t>
            </a:r>
          </a:p>
          <a:p>
            <a:pPr marL="0" indent="0">
              <a:buNone/>
            </a:pPr>
            <a:r>
              <a:rPr lang="en-GB" sz="1200" dirty="0"/>
              <a:t>[Figure] A sealed gamma source stands in its lead pot on a bench, with three rays fanning out to a lead shield one half-value thickness deep. Beyond the shield two faint rays continue to the same worker drawn twice, once at distance r and once at 2r, with both distances dimensioned along the bottom; a clock on the wall stands for the third lever.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 the gamma rays deposited their energy and were gone; only spilled radioactive material would leave anything behind. Look at what the picture actually shows: rays leaving a sealed source, being absorbed, and ending. Absorbing a gamma ray changes a tissue's or a bench's energy, not its nuclei. The source is sealed, so no radioactive atoms ever left the pot — and that is the difference between irradiation and contamination.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Equivalent dose in sieverts differs from absorbed dose in grays because it…</a:t>
            </a:r>
          </a:p>
          <a:p>
            <a:pPr marL="0" indent="0">
              <a:buNone/>
            </a:pPr>
            <a:r>
              <a:rPr lang="en-GB" sz="1200" dirty="0"/>
              <a:t>[Options] A Weights the energy by how damaging each radiation type is to tissue   B Measures the total energy rather than the energy per kilogram   C Subtracts the natural background before quoting the result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Equivalent dose in sieverts differs from absorbed dose in grays because it…</a:t>
            </a:r>
          </a:p>
          <a:p>
            <a:pPr marL="0" indent="0">
              <a:buNone/>
            </a:pPr>
            <a:r>
              <a:rPr lang="en-GB" sz="1200" dirty="0"/>
              <a:t>[Option by option] A: Correct. H = w(R) × D takes the same physical joules per kilogram and multiplies by a factor for biological effectiveness: 1 for photons and betas, up to 20 for alphas, which dump their energy densely along a track a few cells long. Dose limits are written in sieverts precisely because sieverts carry that weighting.  B: Tempting because 'equivalent' sounds like a bigger, more total quantity than 'absorbed'. But both are per kilogram — the gray is defined as one joule per kilogram and the sievert inherits exactly that. The difference between them is a dimensionless weighting factor, not a change of what is divided by what.  C: Tempting because doses genuinely are quoted as additions to background — the public limit of 1 mSv a year is an extra 1 mSv. But that subtraction is done when a limit is written, not by the unit. A sievert is a sievert whether it comes from a source or from radon, and the equivalent dose from a scan is quoted in full.</a:t>
            </a:r>
          </a:p>
          <a:p>
            <a:pPr marL="0" indent="0">
              <a:buNone/>
            </a:pPr>
            <a:r>
              <a:rPr lang="en-GB" sz="1200" dirty="0"/>
              <a:t>[Answer] A — Weights the energy by how damaging each radiation type is to tissue</a:t>
            </a:r>
          </a:p>
          <a:p>
            <a:pPr marL="0" indent="0">
              <a:buNone/>
            </a:pPr>
            <a:r>
              <a:rPr lang="en-GB" sz="1200" dirty="0"/>
              <a:t>[Why] H = w(R) × D: same physics energy, multiplied by a factor for biological effectiveness — 1 for photons and betas, 20 for alphas. Sieverts are the unit risk limits are written in precisely because they carry that weighting.</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source gives 48 µSv/h at 1.0 m. A technician works for 30 minutes at 2.0 m. Find the dose received and compare it with daily background (2.4 mSv per year).</a:t>
            </a:r>
          </a:p>
          <a:p>
            <a:pPr marL="0" indent="0">
              <a:buNone/>
            </a:pPr>
            <a:r>
              <a:rPr lang="en-GB" sz="1200" dirty="0"/>
              <a:t>[Answer] 6 µSv — roughly one day of natural background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Inverse square: at 2.0 m the rate is 48 ÷ 2² = 12 µSv/h.</a:t>
            </a:r>
          </a:p>
          <a:p>
            <a:pPr marL="0" indent="0">
              <a:buNone/>
            </a:pPr>
            <a:r>
              <a:rPr lang="en-GB" sz="1200" dirty="0"/>
              <a:t>[Step 2] Dose = 12 × 0.5 = 6 µSv.</a:t>
            </a:r>
          </a:p>
          <a:p>
            <a:pPr marL="0" indent="0">
              <a:buNone/>
            </a:pPr>
            <a:r>
              <a:rPr lang="en-GB" sz="1200" dirty="0"/>
              <a:t>[Step 3] Daily background = 2400 µSv ÷ 365 ≈ 6.6 µSv — the job cost about one ordinary day of background. Halving the distance instead would have quadrupled it: distance is the cheapest shield.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6 µSv — roughly one day of natural background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technician spends an hour beside a gamma source and walks out. Is she now, in any sense, radioactive? It is the question every news report about a radiation incident gets wrong, and the answer decides what you should actually do about it — shield, or wash.</a:t>
            </a:r>
          </a:p>
          <a:p>
            <a:pPr marL="0" indent="0">
              <a:buNone/>
            </a:pPr>
            <a:r>
              <a:rPr lang="en-GB" sz="1200" dirty="0"/>
              <a:t>[Answer] No. Gamma rays deposit energy and are gone; nothing is left behind to emit anything. Radioactivity transfers only by contamination — radioactive atoms physically on or in the body — or, rarely, by neutron activation. Irradiation calls for shielding and distance; contamination calls for washing and containment.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Equal numbers of ⁹⁰Sr nuclei (T½ = 29 y) and ²³⁹Pu nuclei (T½ = 24 100 y) sit in a waste canister. Compare their activities now, and their populations after 300 years. What waste strategy do these numbers dictate?</a:t>
            </a:r>
          </a:p>
          <a:p>
            <a:pPr marL="0" indent="0">
              <a:buNone/>
            </a:pPr>
            <a:r>
              <a:rPr lang="en-GB" sz="1200" dirty="0"/>
              <a:t>[Answer] Sr-90 is ~830× hotter now but 1300× depleted in 300 y; Pu-239 barely changes — hence casks for centuries, geology for millennia</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 λN with λ = ln 2/T½, so for equal N: A(Sr)/A(Pu) = T½(Pu)/T½(Sr) = 24 100 ÷ 29 ≈ 830. The strontium is ~830 times more active — it dominates the canister's early heat and hazard.</a:t>
            </a:r>
          </a:p>
          <a:p>
            <a:pPr marL="0" indent="0">
              <a:buNone/>
            </a:pPr>
            <a:r>
              <a:rPr lang="en-GB" sz="1200" dirty="0"/>
              <a:t>[Step 2] After 300 y ≈ 10.3 strontium half-lives: N(Sr) falls by 2^10.3 ≈ 1300×. For plutonium, 300/24 100 half-lives leaves e^(−λt) = (½)^0.0124 ≈ 0.991 — 99% remains.</a:t>
            </a:r>
          </a:p>
          <a:p>
            <a:pPr marL="0" indent="0">
              <a:buNone/>
            </a:pPr>
            <a:r>
              <a:rPr lang="en-GB" sz="1200" dirty="0"/>
              <a:t>[Step 3] Hence the two-stage strategy: engineered cooling and monitoring for the fierce first centuries (ponds, dry casks), then deep geological isolation for the quiet, patient actinides. No single container problem — two different problems on two different clocks.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Sr-90 is ~830× hotter now but 1300× depleted in 300 y; Pu-239 barely changes — hence casks for centuries, geology for millennia</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https://giophysics.com/chapter-51/presentation/?lesson=safety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Absorbed dose (gray = J kg⁻¹) measures energy deposited in tissue; equivalent dose (sievert) weights it by radiation type (w(R) = 1 for gammas and betas, 20 for alphas); protection means minimising time, maximising distance, and adding shielding — always judged against a natural background of ~2.4 mSv per year.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chest X-ray delivers about 0.1 mSv — the same as two weeks of ordinary background, or one long-haul flight's worth of extra cosmic rays. A single abdominal CT scan is about 7 mSv: three years of background, spent in a minute, and usually well worth the diagnosis.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Absorbed dose D measures raw energy deposited per kilogram of tissue: 1 gray (Gy) = 1 J kg⁻¹. But equal energy does not mean equal harm — a slow, densely ionising alpha particle wrecks far more per joule than a gamma ray — so the equivalent dose H = w(R) × D, in sieverts (Sv), multiplies by a radiation weighting factor: 1 for photons and betas, up to 20 for alphas. Everyone receives background radiation — radon from the ground, cosmic rays, our own potassium-40, medical imaging — totalling roughly 2.4 mSv per year, the baseline any risk must be compared against. Exposure control is summarised as ALARA (as low as reasonably achievable), enforced by three levers: less time, more distance (intensity falls as 1/r²), and shielding (each half-value thickness cuts intensity by 2). Waste management is a trade-off written in half-lives: short-lived nuclides are intensely active but soon gone, long-lived ones barely whisper but persist for millennia — activity per nucleus is inversely proportional to half-life. Fusion's safety case differs in kind: no chain reaction to run away, fuel measured in grams, and no actinide waste — only activated structural material and the tritium inventory.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world average is ~2.4 mSv per year: roughly half radon seeping from rock into buildings, the rest cosmic rays (higher at altitude — aircrews log a few extra mSv yearly), gamma rays from soil, and the potassium-40 built into every body. Regional geology moves the number tenfold with no detectable difference in health outcomes, which is why regulators frame limits as additions to background: 1 mSv per year extra for the public, 20 mSv averaged for radiation workers.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Activity is A = λN, and λ = ln 2/T½: for a fixed number of nuclei, activity is inversely proportional to half-life. So iodine-131 (8 days) is ferociously radioactive but effectively gone in three months, strontium-90 and caesium-137 (~29–30 years) dominate spent fuel's heat for its first three centuries, and plutonium-239 (24 100 years) barely registers on a counter yet demands geological patience. Nothing is both intensely active and long-lived — the product of the two is bounded, and waste strategy is built on that fact: cool the hot decades in ponds and casks, isolate the long millennia in deep rock.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fission core contains months of fuel and a decay-heat inventory that must be cooled even after shutdown — the true lesson of Fukushima. A fusion plasma contains about a gram of fuel: any fault cools and stops it within seconds, and there is no chain reaction to run away. Fusion's residues are the activated steel of the vessel (radioactive for decades, not millennia) and the tritium inventory (12.3-year half-life, weak beta) — real hazards, but ones that decay on an engineering timescale rather than a geological one.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51/presentation/?lesson=safet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1/presentation/?lesson=safety"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6/radioactivity/" TargetMode="External"/><Relationship Id="rId4" Type="http://schemas.openxmlformats.org/officeDocument/2006/relationships/hyperlink" Target="https://giophysics.com/chapter-46/half-lif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51/presentation/?lesson=safety"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51/fission-fusion-calculus/" TargetMode="External"/><Relationship Id="rId4" Type="http://schemas.openxmlformats.org/officeDocument/2006/relationships/hyperlink" Target="https://giophysics.com/chapter-51/nuclear-safety/" TargetMode="External"/><Relationship Id="rId5" Type="http://schemas.openxmlformats.org/officeDocument/2006/relationships/hyperlink" Target="https://giophysics.com/chapter-51/presentation/?lesson=safety" TargetMode="External"/><Relationship Id="rId6" Type="http://schemas.openxmlformats.org/officeDocument/2006/relationships/hyperlink" Target="https://giophysics.com/chapter-51/" TargetMode="External"/><Relationship Id="rId7" Type="http://schemas.openxmlformats.org/officeDocument/2006/relationships/hyperlink" Target="https://giophysics.com/downloads/51-5-nuclear-safet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26 · Advanced Fission &amp; Fusion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Grays, sieverts, and honest trade-offs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Radiation Safety &amp; Nuclear Waste</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Radiation is invisible, but it is one of the most precisely measured hazards humans manage: we count individual decays, weight them by how much they hurt living tissue, and compare the answer to the two-and-a-half millisieverts nature gives everyone for free each year. The same arithmetic sorts nuclear waste into what is fierce and brief versus faint and nearly forever.</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Advanced Fission &amp; Fusion</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https://giophysics.com/chapter-51/nuclear-safety/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Absorbed dose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D = E/m · 1 Gy = 1 J kg⁻¹</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Pure physics: energy per kilogram of tissue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gray counts joules only. Half a joule of anything in a kilogram of tissue is 0.5 Gy — the number a calorimeter would give, blind to biology.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Equivalent dose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H = w(R) × D · in sieverts</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w(R): photons, betas 1 · protons 2 · alphas 20</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sievert folds in biology. An alpha dumps its energy along a track a few cells long — dense, unrepairable damage — so each of its grays counts twenty-fold. Same joules, very different consequences.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Distance and shielding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I ∝ 1/r² · I = I₀(½)^(x/x½)</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x½ = half-value thickness of the shield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Doubling your distance quarters the dose rate before any shield is raised; each half-value thickness of lead or concrete halves what remains. Time, distance, shielding — cheapest first.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PICTURE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Time, distance, shielding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073832" y="1854200"/>
            <a:ext cx="6044336" cy="3402330"/>
          </a:xfrm>
          <a:prstGeom prst="rect">
            <a:avLst/>
          </a:prstGeom>
          <a:solidFill>
            <a:srgbClr val="FFFFFF"/>
          </a:solidFill>
          <a:ln w="9525">
            <a:solidFill>
              <a:srgbClr val="C6C8BB"/>
            </a:solidFill>
          </a:ln>
        </p:spPr>
      </p:sp>
      <p:pic>
        <p:nvPicPr>
          <p:cNvPr id="7" name="A sealed gamma source stands in its lead pot on a bench, with three rays fanning out to a lead shield one half-value thickness deep. Beyond the shield two faint rays continue to the same worker drawn twice, once at distance r and once at 2r, with both distances dimensioned along the bottom; a clock on the wall stands for the third lever." descr="A sealed gamma source stands in its lead pot on a bench, with three rays fanning out to a lead shield one half-value thickness deep. Beyond the shield two faint rays continue to the same worker drawn twice, once at distance r and once at 2r, with both distances dimensioned along the bottom; a clock on the wall stands for the third lever."/>
          <p:cNvPicPr>
            <a:picLocks noChangeAspect="1"/>
          </p:cNvPicPr>
          <p:nvPr/>
        </p:nvPicPr>
        <p:blipFill>
          <a:blip r:embed="rId3"/>
          <a:stretch>
            <a:fillRect/>
          </a:stretch>
        </p:blipFill>
        <p:spPr>
          <a:xfrm>
            <a:off x="3188132" y="1968500"/>
            <a:ext cx="5815736"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sealed gamma source stands in its lead pot on a bench, with three rays fanning out to a lead shield one half-value thickness deep. Beyond the shield two faint rays continue to the same worker drawn twice, once at distance r and once at 2r, with both distances dimensioned along the bottom; a clock on the wall stands for the third lever.</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PICTURE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dose everyone already has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081425" y="1854200"/>
            <a:ext cx="6029151" cy="3402330"/>
          </a:xfrm>
          <a:prstGeom prst="rect">
            <a:avLst/>
          </a:prstGeom>
          <a:solidFill>
            <a:srgbClr val="FFFFFF"/>
          </a:solidFill>
          <a:ln w="9525">
            <a:solidFill>
              <a:srgbClr val="C6C8BB"/>
            </a:solidFill>
          </a:ln>
        </p:spPr>
      </p:sp>
      <p:pic>
        <p:nvPicPr>
          <p:cNvPr id="7" name="The annual background dose drawn as a bar 2.4 mSv long on a scale of millisieverts, divided into radon at about 1.2, gamma rays from the ground at 0.5, cosmic rays at 0.4, and food and potassium-40 in the body at 0.3. A short bar above it, a twelfth the length of the radon segment alone, marks a single chest X-ray at 0.1 mSv." descr="The annual background dose drawn as a bar 2.4 mSv long on a scale of millisieverts, divided into radon at about 1.2, gamma rays from the ground at 0.5, cosmic rays at 0.4, and food and potassium-40 in the body at 0.3. A short bar above it, a twelfth the length of the radon segment alone, marks a single chest X-ray at 0.1 mSv."/>
          <p:cNvPicPr>
            <a:picLocks noChangeAspect="1"/>
          </p:cNvPicPr>
          <p:nvPr/>
        </p:nvPicPr>
        <p:blipFill>
          <a:blip r:embed="rId3"/>
          <a:stretch>
            <a:fillRect/>
          </a:stretch>
        </p:blipFill>
        <p:spPr>
          <a:xfrm>
            <a:off x="3195725" y="1968500"/>
            <a:ext cx="5800551"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annual background dose drawn as a bar 2.4 mSv long on a scale of millisieverts, divided into radon at about 1.2, gamma rays from the ground at 0.5, cosmic rays at 0.4, and food and potassium-40 in the body at 0.3. A short bar above it, a twelfth the length of the radon segment alone, marks a single chest X-ray at 0.1 mSv.</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083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Being irradiated does not make you radioactive. Alpha, beta, and gamma radiation deposit energy and are gone — a patient after radiotherapy, or a chest X-ray, emits nothing.</a:t>
            </a:r>
          </a:p>
        </p:txBody>
      </p:sp>
      <p:sp>
        <p:nvSpPr>
          <p:cNvPr id="7" name="text"/>
          <p:cNvSpPr txBox="1"/>
          <p:nvPr/>
        </p:nvSpPr>
        <p:spPr>
          <a:xfrm>
            <a:off x="558800" y="360172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Radioactivity transfers only by contamination (radioactive atoms physically sticking to or entering the body) or, rarely, by neutron activation. Confusing irradiation with contamination is the commonest error in radiation reporting — and it inverts the correct protective response: shield against the first, wash and contain the second.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 kg worker's tissue absorbs 0.18 J of energy from alpha radiation (w(R) = 20). Find the absorbed dose and the equivalent dose.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 kg worker's tissue absorbs 0.18 J of energy from alpha radiation (w(R) = 20). Find the absorbed dose and the equivalent dose.</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E/m = 0.18 ÷ 60 = 3.0 × 10⁻³ Gy = 3.0 mGy.</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 = w(R) × D = 20 × 3.0 = 60 mSv.</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Sixty millisieverts is three times the annual limit for radiation workers — the same 0.18 J of gamma rays would have been 3 mSv, twenty times less consequential.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 = 3.0 mGy; H = 60 mSv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RADIATION SAFETY &amp; NUCLEAR WASTE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Radiation Safety &amp; Nuclear Waste.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gamma source must have its dose rate cut by a factor of 8. The half-value thickness of lead for this energy is 12 mm. How much lead is needed?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Radioactive decay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https://giophysics.com/chapter-46/radioactivity/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Half-life &amp; activity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https://giophysics.com/chapter-46/half-life/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gamma source must have its dose rate cut by a factor of 8. The half-value thickness of lead for this energy is 12 mm. How much lead is needed?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half-value thickness halves the intensity: 8 = 2³, so three thicknesses are needed.</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3 × 12 = 36 mm.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Check with I = I₀(½)^(x/x½): (½)^(36/12) = (½)³ = 1/8 ✓.</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36 mm of lead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RADIATION SAFETY &amp; NUCLEAR WASTE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Radiation Safety &amp; Nuclear Waste.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source gives 48 µSv/h at 1.0 m. A technician works for 30 minutes at 2.0 m. Find the dose.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Inverse square: at 2.0 m the rate is 48 ÷ 2 = 24 µSv/h.</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Time = 30 minutes = 0.5 h.</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Dose = 24 × 0.5 = 12 µSv.</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twice a day's worth of natural background.</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Intensity falls as 1/r², so doubling the distance divides the rate by 2² = 4, not by 2. Dividing by the distance ratio itself is the classic slip because the words 'twice as far' sit so naturally beside 'half as much' — and the answer that follows is wrong by a factor of two rather than an obvious mile, so nothing looks amiss.</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At 2.0 m the rate is 48 ÷ 2² = 12 µSv/h.</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sealed source is returned to its safe at the end of the day. Is the bench it stood on now radioactive?</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 everything the beam fell on has been made radioactive by the exposure</a:t>
            </a:r>
          </a:p>
        </p:txBody>
      </p:sp>
      <p:sp>
        <p:nvSpPr>
          <p:cNvPr id="8" name="text"/>
          <p:cNvSpPr txBox="1"/>
          <p:nvPr/>
        </p:nvSpPr>
        <p:spPr>
          <a:xfrm>
            <a:off x="558800" y="3493770"/>
            <a:ext cx="61468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 the gamma rays deposited their energy and were gone; only spilled radioactive material would leave anything behind</a:t>
            </a:r>
          </a:p>
        </p:txBody>
      </p:sp>
      <p:sp>
        <p:nvSpPr>
          <p:cNvPr id="9" name="text"/>
          <p:cNvSpPr txBox="1"/>
          <p:nvPr/>
        </p:nvSpPr>
        <p:spPr>
          <a:xfrm>
            <a:off x="558800" y="42875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Only the lead shield, because it absorbed the most radiation of anything in the room</a:t>
            </a:r>
          </a:p>
        </p:txBody>
      </p:sp>
      <p:sp>
        <p:nvSpPr>
          <p:cNvPr id="10" name="panel"/>
          <p:cNvSpPr/>
          <p:nvPr/>
        </p:nvSpPr>
        <p:spPr>
          <a:xfrm>
            <a:off x="7010400" y="1854200"/>
            <a:ext cx="4622800" cy="2626578"/>
          </a:xfrm>
          <a:prstGeom prst="rect">
            <a:avLst/>
          </a:prstGeom>
          <a:solidFill>
            <a:srgbClr val="FFFFFF"/>
          </a:solidFill>
          <a:ln w="9525">
            <a:solidFill>
              <a:srgbClr val="C6C8BB"/>
            </a:solidFill>
          </a:ln>
        </p:spPr>
      </p:sp>
      <p:pic>
        <p:nvPicPr>
          <p:cNvPr id="11" name="A sealed gamma source stands in its lead pot on a bench, with three rays fanning out to a lead shield one half-value thickness deep. Beyond the shield two faint rays continue to the same worker drawn twice, once at distance r and once at 2r, with both distances dimensioned along the bottom; a clock on the wall stands for the third lever." descr="A sealed gamma source stands in its lead pot on a bench, with three rays fanning out to a lead shield one half-value thickness deep. Beyond the shield two faint rays continue to the same worker drawn twice, once at distance r and once at 2r, with both distances dimensioned along the bottom; a clock on the wall stands for the third lever."/>
          <p:cNvPicPr>
            <a:picLocks noChangeAspect="1"/>
          </p:cNvPicPr>
          <p:nvPr/>
        </p:nvPicPr>
        <p:blipFill>
          <a:blip r:embed="rId3"/>
          <a:stretch>
            <a:fillRect/>
          </a:stretch>
        </p:blipFill>
        <p:spPr>
          <a:xfrm>
            <a:off x="7124700" y="1968500"/>
            <a:ext cx="4394200" cy="2397978"/>
          </a:xfrm>
          <a:prstGeom prst="rect">
            <a:avLst/>
          </a:prstGeom>
        </p:spPr>
      </p:pic>
      <p:sp>
        <p:nvSpPr>
          <p:cNvPr id="12" name="text"/>
          <p:cNvSpPr txBox="1"/>
          <p:nvPr/>
        </p:nvSpPr>
        <p:spPr>
          <a:xfrm>
            <a:off x="7010400" y="4544278"/>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sealed gamma source stands in its lead pot on a bench, with three rays fanning out to a lead shield one half-value thickness deep. Beyond the shield two faint rays continue to the same worker drawn twice, once at distance r and once at 2r, with both distances dimensioned along the bottom; a clock on the wall stands for the third lever.</a:t>
            </a:r>
          </a:p>
        </p:txBody>
      </p:sp>
      <p:sp>
        <p:nvSpPr>
          <p:cNvPr id="13" name="text"/>
          <p:cNvSpPr txBox="1"/>
          <p:nvPr/>
        </p:nvSpPr>
        <p:spPr>
          <a:xfrm>
            <a:off x="7010400" y="5783798"/>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240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 the gamma rays deposited their energy and were gone; only spilled radioactive material would leave anything behind</a:t>
            </a:r>
          </a:p>
        </p:txBody>
      </p:sp>
      <p:sp>
        <p:nvSpPr>
          <p:cNvPr id="7" name="text"/>
          <p:cNvSpPr txBox="1"/>
          <p:nvPr/>
        </p:nvSpPr>
        <p:spPr>
          <a:xfrm>
            <a:off x="558800" y="35174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72510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Look at what the picture actually shows: rays leaving a sealed source, being absorbed, and ending. Absorbing a gamma ray changes a tissue's or a bench's energy, not its nuclei. The source is sealed, so no radioactive atoms ever left the pot — and that is the difference between irradiation and contamination.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RADIATION SAFETY &amp; NUCLEAR WASTE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Radiation Safety &amp; Nuclear Waste.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Equivalent dose in sieverts differs from absorbed dose in grays because it…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Weights the energy by how damaging each radiation type is to tissue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Measures the total energy rather than the energy per kilogram</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Subtracts the natural background before quoting the result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72644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Weights the energy by how damaging each radiation type is to tissue</a:t>
            </a:r>
          </a:p>
        </p:txBody>
      </p:sp>
      <p:sp>
        <p:nvSpPr>
          <p:cNvPr id="7" name="text"/>
          <p:cNvSpPr txBox="1"/>
          <p:nvPr/>
        </p:nvSpPr>
        <p:spPr>
          <a:xfrm>
            <a:off x="558800" y="28346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0422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H = w(R) × D: same physics energy, multiplied by a factor for biological effectiveness — 1 for photons and betas, 20 for alphas. Sieverts are the unit risk limits are written in precisely because they carry that weighting.</a:t>
            </a:r>
          </a:p>
        </p:txBody>
      </p:sp>
      <p:sp>
        <p:nvSpPr>
          <p:cNvPr id="9" name="text"/>
          <p:cNvSpPr txBox="1"/>
          <p:nvPr/>
        </p:nvSpPr>
        <p:spPr>
          <a:xfrm>
            <a:off x="558800" y="36569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86461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H = w(R) × D takes the same physical joules per kilogram and multiplies by a factor for biological effectiveness: 1 for photons and betas, up to 20 for alphas, which dump their energy densely along a track a few cells long. Dose limits are written in sieverts precisely because sieverts carry that weighting.</a:t>
            </a:r>
          </a:p>
        </p:txBody>
      </p:sp>
      <p:sp>
        <p:nvSpPr>
          <p:cNvPr id="11" name="text"/>
          <p:cNvSpPr txBox="1"/>
          <p:nvPr/>
        </p:nvSpPr>
        <p:spPr>
          <a:xfrm>
            <a:off x="558800" y="46863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Tempting because 'equivalent' sounds like a bigger, more total quantity than 'absorbed'. But both are per kilogram — the gray is defined as one joule per kilogram and the sievert inherits exactly that. The difference between them is a dimensionless weighting factor, not a change of what is divided by what.</a:t>
            </a:r>
          </a:p>
        </p:txBody>
      </p:sp>
      <p:sp>
        <p:nvSpPr>
          <p:cNvPr id="12" name="text"/>
          <p:cNvSpPr txBox="1"/>
          <p:nvPr/>
        </p:nvSpPr>
        <p:spPr>
          <a:xfrm>
            <a:off x="558800" y="53936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Tempting because doses genuinely are quoted as additions to background — the public limit of 1 mSv a year is an extra 1 mSv. But that subtraction is done when a limit is written, not by the unit. A sievert is a sievert whether it comes from a source or from radon, and the equivalent dose from a scan is quoted in full.</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RADIATION SAFETY &amp; NUCLEAR WASTE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Radiation Safety &amp; Nuclear Waste.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source gives 48 µSv/h at 1.0 m. A technician works for 30 minutes at 2.0 m. Find the dose received and compare it with daily background (2.4 mSv per year).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source gives 48 µSv/h at 1.0 m. A technician works for 30 minutes at 2.0 m. Find the dose received and compare it with daily background (2.4 mSv per year).</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Inverse square: at 2.0 m the rate is 48 ÷ 2² = 12 µSv/h.</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Dose = 12 × 0.5 = 6 µSv.</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Daily background = 2400 µSv ÷ 365 ≈ 6.6 µSv — the job cost about one ordinary day of background. Halving the distance instead would have quadrupled it: distance is the cheapest shield.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6 µSv — roughly one day of natural background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RADIATION SAFETY &amp; NUCLEAR WASTE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Radiation Safety &amp; Nuclear Waste.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technician spends an hour beside a gamma source and walks out. Is she now, in any sense, radioactive?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the question every news report about a radiation incident gets wrong, and the answer decides what you should actually do about it — shield, or wash.</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Gamma rays deposit energy and are gone; nothing is left behind to emit anything. Radioactivity transfers only by contamination — radioactive atoms physically on or in the body — or, rarely, by neutron activation. Irradiation calls for shielding and distance; contamination calls for washing and containment.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Equal numbers of ⁹⁰Sr nuclei (T½ = 29 y) and ²³⁹Pu nuclei (T½ = 24 100 y) sit in a waste canister. Compare their activities now, and their populations after 300 years. What waste strategy do these numbers dictate?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0702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 numbers of ⁹⁰Sr nuclei (T½ = 29 y) and ²³⁹Pu nuclei (T½ = 24 100 y) sit in a waste canister. Compare their activities now, and their populations after 300 years. What waste strategy do these numbers dictate?</a:t>
            </a:r>
          </a:p>
        </p:txBody>
      </p:sp>
      <p:sp>
        <p:nvSpPr>
          <p:cNvPr id="9" name="step-number"/>
          <p:cNvSpPr txBox="1"/>
          <p:nvPr/>
        </p:nvSpPr>
        <p:spPr>
          <a:xfrm>
            <a:off x="558800" y="312297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2297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λN with λ = ln 2/T½, so for equal N: A(Sr)/A(Pu) = T½(Pu)/T½(Sr) = 24 100 ÷ 29 ≈ 830. The strontium is ~830 times more active — it dominates the canister's early heat and hazard.</a:t>
            </a:r>
          </a:p>
        </p:txBody>
      </p:sp>
      <p:sp>
        <p:nvSpPr>
          <p:cNvPr id="11" name="step-number"/>
          <p:cNvSpPr txBox="1"/>
          <p:nvPr/>
        </p:nvSpPr>
        <p:spPr>
          <a:xfrm>
            <a:off x="558800" y="370844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0844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After 300 y ≈ 10.3 strontium half-lives: N(Sr) falls by 2^10.3 ≈ 1300×. For plutonium, 300/24 100 half-lives leaves e^(−λt) = (½)^0.0124 ≈ 0.991 — 99% remains.</a:t>
            </a:r>
          </a:p>
        </p:txBody>
      </p:sp>
      <p:sp>
        <p:nvSpPr>
          <p:cNvPr id="13" name="step-number"/>
          <p:cNvSpPr txBox="1"/>
          <p:nvPr/>
        </p:nvSpPr>
        <p:spPr>
          <a:xfrm>
            <a:off x="558800" y="4293919"/>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93919"/>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Hence the two-stage strategy: engineered cooling and monitoring for the fierce first centuries (ponds, dry casks), then deep geological isolation for the quiet, patient actinides. No single container problem — two different problems on two different clocks.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2922954"/>
            <a:ext cx="11074400" cy="138684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Sr-90 is ~830× hotter now but 1300× depleted in 300 y; Pu-239 barely changes — hence casks for centuries, geology for millennia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RADIATION SAFETY &amp; NUCLEAR WASTE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Radiation Safety &amp; Nuclear Waste.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ADVANCED FISSION &amp; FUSION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26.6 Fission &amp; Fusion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https://giophysics.com/chapter-51/fission-fusion-calculus/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https://giophysics.com/chapter-51/nuclear-safety/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https://giophysics.com/chapter-51/presentation/?lesson=safety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Advanced Fission &amp; Fusion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https://giophysics.com/downloads/51-5-nuclear-safety.pdf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34671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Absorbed dose (gray = J kg⁻¹) measures energy deposited in tissue; equivalent dose (sievert) weights it by radiation type (w(R) = 1 for gammas and betas, 20 for alphas); protection means minimising time, maximising distance, and adding shielding — always judged against a natural background of ~2.4 mSv per year.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chest X-ray delivers about 0.1 mSv — the same as two weeks of ordinary background, or one long-haul flight's worth of extra cosmic rays. A single abdominal CT scan is about 7 mSv: three years of background, spent in a minute, and usually well worth the diagnosis.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Grays, sieverts, and honest trade-offs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5849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Absorbed dose D measures raw energy deposited per kilogram of tissue: 1 gray (Gy) = 1 J kg⁻¹. But equal energy does not mean equal harm — a slow, densely ionising alpha particle wrecks far more per joule than a gamma ray — so the equivalent dose H = w(R) × D, in sieverts (Sv), multiplies by a radiation weighting factor: 1 for photons and betas, up to 20 for alphas. Everyone receives background radiation — radon from the ground, cosmic rays, our own potassium-40, medical imaging — totalling roughly 2.4 mSv per year, the baseline any risk must be compared against.</a:t>
            </a:r>
          </a:p>
        </p:txBody>
      </p:sp>
      <p:sp>
        <p:nvSpPr>
          <p:cNvPr id="7" name="text"/>
          <p:cNvSpPr txBox="1"/>
          <p:nvPr/>
        </p:nvSpPr>
        <p:spPr>
          <a:xfrm>
            <a:off x="558800" y="3604260"/>
            <a:ext cx="11074400" cy="13868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Exposure control is summarised as ALARA (as low as reasonably achievable), enforced by three levers: less time, more distance (intensity falls as 1/r²), and shielding (each half-value thickness cuts intensity by 2). Waste management is a trade-off written in half-lives: short-lived nuclides are intensely active but soon gone, long-lived ones barely whisper but persist for millennia — activity per nucleus is inversely proportional to half-life. Fusion's safety case differs in kind: no chain reaction to run away, fuel measured in grams, and no actinide waste — only activated structural material and the tritium inventory.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background really is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world average is ~2.4 mSv per year: roughly half radon seeping from rock into buildings, the rest cosmic rays (higher at altitude — aircrews log a few extra mSv yearly), gamma rays from soil, and the potassium-40 built into every body. Regional geology moves the number tenfold with no detectable difference in health outcomes, which is why regulators frame limits as additions to background: 1 mSv per year extra for the public, 20 mSv averaged for radiation workers.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half-life trade-off in waste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Activity is A = λN, and λ = ln 2/T½: for a fixed number of nuclei, activity is inversely proportional to half-life. So iodine-131 (8 days) is ferociously radioactive but effectively gone in three months, strontium-90 and caesium-137 (~29–30 years) dominate spent fuel's heat for its first three centuries, and plutonium-239 (24 100 years) barely registers on a counter yet demands geological patience. Nothing is both intensely active and long-lived — the product of the two is bounded, and waste strategy is built on that fact: cool the hot decades in ponds and casks, isolate the long millennia in deep rock.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Fission versus fusion, safely compared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fission core contains months of fuel and a decay-heat inventory that must be cooled even after shutdown — the true lesson of Fukushima. A fusion plasma contains about a gram of fuel: any fault cools and stops it within seconds, and there is no chain reaction to run away. Fusion's residues are the activated steel of the vessel (radioactive for decades, not millennia) and the tritium inventory (12.3-year half-life, weak beta) — real hazards, but ones that decay on an engineering timescale rather than a geological one.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RADIATION SAFETY &amp; NUCLEAR WASTE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Radiation Safety &amp; Nuclear Waste.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Fission &amp; Fusion — Radiation Safety &amp; Nuclear Waste</dc:title>
  <dc:subject>Advanced Fission &amp; Fusion</dc:subject>
  <dc:creator>GioPhysics</dc:creator>
  <cp:keywords>lesson, Advanced Fission &amp; Fusion, chapter-51,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