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Galilean &amp; Special Relativity — Relativity Calculus. Lesson 6 of 6.</a:t>
            </a:r>
          </a:p>
          <a:p>
            <a:pPr marL="0" indent="0">
              <a:buNone/>
            </a:pPr>
            <a:r>
              <a:rPr lang="en-GB" sz="1200" dirty="0"/>
              <a:t>[Intro] Everything so far was one factor, γ. Now put it under the calculus microscope: derive it honestly from the light clock, differentiate to find what momentum and force become, expand E = γmc² to rediscover ½mv² hiding inside — and integrate proper time along an arbitrary worldline, which is the twin paradox as a definite integral.</a:t>
            </a:r>
          </a:p>
          <a:p>
            <a:pPr marL="0" indent="0">
              <a:buNone/>
            </a:pPr>
            <a:r>
              <a:rPr lang="en-GB" sz="1200" dirty="0"/>
              <a:t>[Source] https://giophysics.com/chapter-52/relativity-calculus/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Relativistic momentum: p = γmv = m·dx/dτ</a:t>
            </a:r>
          </a:p>
          <a:p>
            <a:pPr marL="0" indent="0">
              <a:buNone/>
            </a:pPr>
            <a:r>
              <a:rPr lang="en-GB" sz="1200" dirty="0"/>
              <a:t>[In plain English] Distance per tick of the particle’s own clock, times mass. Because dτ = dt/γ, the γ appears naturally — and conservation of this p is what high-energy collisions actually obey.</a:t>
            </a:r>
          </a:p>
          <a:p>
            <a:pPr marL="0" indent="0">
              <a:buNone/>
            </a:pPr>
            <a:r>
              <a:rPr lang="en-GB" sz="1200" dirty="0"/>
              <a:t>[Note] m is the invariant (rest) mass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and the speed limit: F = dp/dt = γ³ma (along v)</a:t>
            </a:r>
          </a:p>
          <a:p>
            <a:pPr marL="0" indent="0">
              <a:buNone/>
            </a:pPr>
            <a:r>
              <a:rPr lang="en-GB" sz="1200" dirty="0"/>
              <a:t>[In plain English] Differentiating γmv gives two terms: the ordinary ma and the growth of γ itself. Effective inertia scales as γ³, so acceleration dies as v → c — the ceiling emerges from dynamics, not decree.</a:t>
            </a:r>
          </a:p>
          <a:p>
            <a:pPr marL="0" indent="0">
              <a:buNone/>
            </a:pPr>
            <a:r>
              <a:rPr lang="en-GB" sz="1200" dirty="0"/>
              <a:t>[Note] Product rule on γ(v)·mv</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and its low-speed limit: E = γmc² · K = (γ − 1)mc² ≈ ½mv²</a:t>
            </a:r>
          </a:p>
          <a:p>
            <a:pPr marL="0" indent="0">
              <a:buNone/>
            </a:pPr>
            <a:r>
              <a:rPr lang="en-GB" sz="1200" dirty="0"/>
              <a:t>[In plain English] The work integral delivers E = γmc²: rest energy plus kinetic. Expand γ and the first correction is exactly ½mv² — Newtonian mechanics is the low-speed shadow of this formula.</a:t>
            </a:r>
          </a:p>
          <a:p>
            <a:pPr marL="0" indent="0">
              <a:buNone/>
            </a:pPr>
            <a:r>
              <a:rPr lang="en-GB" sz="1200" dirty="0"/>
              <a:t>[Note] Binomial: γ ≈ 1 + β²/2 + 3β⁴/8 for β ≪ 1</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Proper time along a worldline: τ = ∫√(1 − v(t)²/c²) dt</a:t>
            </a:r>
          </a:p>
          <a:p>
            <a:pPr marL="0" indent="0">
              <a:buNone/>
            </a:pPr>
            <a:r>
              <a:rPr lang="en-GB" sz="1200" dirty="0"/>
              <a:t>[In plain English] Chop any journey into instants; each contributes dτ = dt/γ for the speed at that instant. The integral is what the traveller’s clock reads — the twin paradox as area under a curve.</a:t>
            </a:r>
          </a:p>
          <a:p>
            <a:pPr marL="0" indent="0">
              <a:buNone/>
            </a:pPr>
            <a:r>
              <a:rPr lang="en-GB" sz="1200" dirty="0"/>
              <a:t>[Note] Each dt contributes dt/γ(t)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Kinetic energy in units of mc² against v/c, with the relativistic curve K = (γ − 1)mc² and the Newtonian ½mv² plotted from the same speeds: indistinguishable at low speed, visibly parting company beyond about 0.6c, one diverging and the other ending finite at v = c.</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Relativistic momentum does not grow because the mass swells. The old phrase ‘relativistic mass’ treated γm as a heavier m, but the modern bookkeeping keeps mass m invariant — the same 9.11 × 10⁻³¹ kg for every electron in every frame — and puts the γ where it belongs: in the relation between coordinate time and proper time. What grows without bound is momentum γmv and energy γmc², not the amount of matter. ‘Mass increases with speed’ also wrongly suggests a fast particle should gravitate like a black hole; it does not.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momentum of an electron (m = 9.11 × 10⁻³¹ kg) at v = 0.90c, and compare with the Newtonian value mv.</a:t>
            </a:r>
          </a:p>
          <a:p>
            <a:pPr marL="0" indent="0">
              <a:buNone/>
            </a:pPr>
            <a:r>
              <a:rPr lang="en-GB" sz="1200" dirty="0"/>
              <a:t>[Answer] p ≈ 5.6 × 10⁻²² kg·m/s, about 2.3× the Newtonian mv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γ = 1/√(1 − 0.81) = 2.29.</a:t>
            </a:r>
          </a:p>
          <a:p>
            <a:pPr marL="0" indent="0">
              <a:buNone/>
            </a:pPr>
            <a:r>
              <a:rPr lang="en-GB" sz="1200" dirty="0"/>
              <a:t>[Step 2] p = γmv = 2.29 × 9.11 × 10⁻³¹ × 0.90 × 3.0 × 10⁸ = 5.6 × 10⁻²² kg·m/s.</a:t>
            </a:r>
          </a:p>
          <a:p>
            <a:pPr marL="0" indent="0">
              <a:buNone/>
            </a:pPr>
            <a:r>
              <a:rPr lang="en-GB" sz="1200" dirty="0"/>
              <a:t>[Step 3] Newtonian: mv = 2.5 × 10⁻²² kg·m/s — already 2.3× too small. Magnet systems built on mv would steer this beam into the wall.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5.6 × 10⁻²² kg·m/s, about 2.3× the Newtonian mv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(rest energy mc² = 0.511 MeV) moves at 0.99c. Find its kinetic energy from K = (γ − 1)mc², and the (wrong) value ½mv² would give.</a:t>
            </a:r>
          </a:p>
          <a:p>
            <a:pPr marL="0" indent="0">
              <a:buNone/>
            </a:pPr>
            <a:r>
              <a:rPr lang="en-GB" sz="1200" dirty="0"/>
              <a:t>[Answer] K = 3.11 MeV; the Newtonian formula gives 0.25 MeV — 12× too small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Time dilation &amp; γ; Momentum calculus; Energy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γ = 1/√(1 − 0.9801) = 1/√0.0199 = 7.09.</a:t>
            </a:r>
          </a:p>
          <a:p>
            <a:pPr marL="0" indent="0">
              <a:buNone/>
            </a:pPr>
            <a:r>
              <a:rPr lang="en-GB" sz="1200" dirty="0"/>
              <a:t>[Step 2] K = (7.09 − 1) × 0.511 = 3.11 MeV.</a:t>
            </a:r>
          </a:p>
          <a:p>
            <a:pPr marL="0" indent="0">
              <a:buNone/>
            </a:pPr>
            <a:r>
              <a:rPr lang="en-GB" sz="1200" dirty="0"/>
              <a:t>[Step 3] ½mv² = ½ × 0.9801 × 0.511 = 0.25 MeV — low by a factor of 12. Near c, kinetic energy diverges from the parabola completely: doubling γ costs the accelerator real money, doubling v is impossible.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 = 3.11 MeV; the Newtonian formula gives 0.25 MeV — 12× too small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γ has been dropped into ½mv² as though relativity were a correction factor bolted onto the Newtonian formula. It is not: K = (γ − 1)mc², which comes out of integrating ∫v dp honestly and is a different expression, not a scaled one. Here it gives (7.09 − 1) × 0.511 = 3.11 MeV — three-quarters as much again as the patched version. The tell is that ½γmv² does not reduce to ½mv² at low speed by accident but by luck, and it never had a derivation behind it.</a:t>
            </a:r>
          </a:p>
          <a:p>
            <a:pPr marL="0" indent="0">
              <a:buNone/>
            </a:pPr>
            <a:r>
              <a:rPr lang="en-GB" sz="1200" dirty="0"/>
              <a:t>[It should say] K = (γ − 1)mc² = (7.09 − 1) × 0.511 MeV = 3.11 MeV</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At 0.99c this graph reads γ = 7.09. For an electron at that speed, what is seven times what it was at rest?</a:t>
            </a:r>
          </a:p>
          <a:p>
            <a:pPr marL="0" indent="0">
              <a:buNone/>
            </a:pPr>
            <a:r>
              <a:rPr lang="en-GB" sz="1200" dirty="0"/>
              <a:t>[Options] A Its mass — at 0.99c the electron weighs seven times as much   B Its momentum and its total energy, while its mass is the same 9.11 × 10⁻³¹ kg it always was   C Its size along the direction of motion</a:t>
            </a:r>
          </a:p>
          <a:p>
            <a:pPr marL="0" indent="0">
              <a:buNone/>
            </a:pPr>
            <a:r>
              <a:rPr lang="en-GB" sz="1200" dirty="0"/>
              <a:t>[Figure] The Lorentz factor γ plotted against v/c on linear axes, nearly flat at 1 across the first half of the range, reaching 1.25 at 0.60c and 2.29 at 0.90c, then climbing to 7.09 at 0.99c beside a dashed asymptote at v = c that the curve never meets.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Its momentum and its total energy, while its mass is the same 9.11 × 10⁻³¹ kg it always was. The old phrase "relativistic mass" packaged γm as a heavier m, and it costs more than it explains. Modern bookkeeping keeps m invariant — every electron in every frame is 9.11 × 10⁻³¹ kg — and puts the γ where it came from, in the relation between coordinate time and the traveller's own proper time. What grows without bound is p = γmv and E = γmc², not the amount of matter. Nor does the electron swell: its length along the motion contracts by that same factor of seven, which is the opposite of option 3.</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constant force acts on a particle as v → c. Which statement is correct?</a:t>
            </a:r>
          </a:p>
          <a:p>
            <a:pPr marL="0" indent="0">
              <a:buNone/>
            </a:pPr>
            <a:r>
              <a:rPr lang="en-GB" sz="1200" dirty="0"/>
              <a:t>[Options] A Acceleration → 0 (inertia ∝ γ³) while momentum γmv grows without bound   B The particle eventually exceeds c, given enough time   C Its mass converts steadily into energy until none remains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constant force acts on a particle as v → c. Which statement is correct?</a:t>
            </a:r>
          </a:p>
          <a:p>
            <a:pPr marL="0" indent="0">
              <a:buNone/>
            </a:pPr>
            <a:r>
              <a:rPr lang="en-GB" sz="1200" dirty="0"/>
              <a:t>[Option by option] A: Correct. F = dp/dt keeps delivering momentum for ever, but F = γ³ma means the acceleration collapses as γ diverges, so v approaches c asymptotically and never arrives. The mass m is unchanged throughout.  B: This is F = ma read as though a were constant: a steady force, a steady acceleration, so c falls at some finite time. The flaw is that inertia is not constant here — it rises as γ³ — and the graph of γ shows exactly why, climbing without limit as the dashed line at v = c is approached.  C: Mass and energy are related by E = γmc², but nothing here converts one into the other. A free particle being pushed keeps every bit of its rest mass; the energy that goes in is work done by the force, and it shows up as the (γ − 1)mc² of kinetic energy on top of the mc² the particle already had.</a:t>
            </a:r>
          </a:p>
          <a:p>
            <a:pPr marL="0" indent="0">
              <a:buNone/>
            </a:pPr>
            <a:r>
              <a:rPr lang="en-GB" sz="1200" dirty="0"/>
              <a:t>[Answer] A — Acceleration → 0 (inertia ∝ γ³) while momentum γmv grows without bound</a:t>
            </a:r>
          </a:p>
          <a:p>
            <a:pPr marL="0" indent="0">
              <a:buNone/>
            </a:pPr>
            <a:r>
              <a:rPr lang="en-GB" sz="1200" dirty="0"/>
              <a:t>[Why] F = dp/dt keeps delivering momentum forever, but with F = γ³ma the acceleration collapses as γ diverges: v approaches c asymptotically and never reaches it. Mass m stays invariant throughout.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Expand γ = (1 − β²)^(−1/2) binomially for small β, and show K = (γ − 1)mc² reduces to ½mv² with a first correction of (3/8)mv⁴/c². Evaluate the fractional correction at v = 0.1c.</a:t>
            </a:r>
          </a:p>
          <a:p>
            <a:pPr marL="0" indent="0">
              <a:buNone/>
            </a:pPr>
            <a:r>
              <a:rPr lang="en-GB" sz="1200" dirty="0"/>
              <a:t>[Answer] K = ½mv²[1 + (3/4)β² + …]; the correction is 0.75% at 0.1c</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Binomial theorem with exponent −½: γ = 1 + ½β² + (3/8)β⁴ + … for β² &lt; 1.</a:t>
            </a:r>
          </a:p>
          <a:p>
            <a:pPr marL="0" indent="0">
              <a:buNone/>
            </a:pPr>
            <a:r>
              <a:rPr lang="en-GB" sz="1200" dirty="0"/>
              <a:t>[Step 2] K = (γ − 1)mc² = ½mc²β² + (3/8)mc²β⁴ + … = ½mv² + (3/8)mv⁴/c² + … — Newton is the leading term.</a:t>
            </a:r>
          </a:p>
          <a:p>
            <a:pPr marL="0" indent="0">
              <a:buNone/>
            </a:pPr>
            <a:r>
              <a:rPr lang="en-GB" sz="1200" dirty="0"/>
              <a:t>[Step 3] Fractional correction: (3/8)β⁴ ÷ (½β²) = (3/4)β² = 0.75 × 0.01 = 0.0075 — under 1% at 0.1c, which is why classical mechanics survived two centuries of experiments below that speed.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 = ½mv²[1 + (3/4)β² + …]; the correction is 0.75% at 0.1c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push a proton with a small, steady force and never stop. Newton says it passes the speed of light next Tuesday. What actually happens on Tuesday? The force is constant, nothing rubs against it, and nothing is there to push back. F = ma has no clause in it about a maximum speed.</a:t>
            </a:r>
          </a:p>
          <a:p>
            <a:pPr marL="0" indent="0">
              <a:buNone/>
            </a:pPr>
            <a:r>
              <a:rPr lang="en-GB" sz="1200" dirty="0"/>
              <a:t>[Answer] The force keeps working and the momentum keeps growing without limit — but the speed does not. F = dp/dt is the robust law, and along the motion it comes out as F = γ³ma, so the same force buys less and less acceleration as γ climbs. On Tuesday the proton is nearer c than it was on Monday, and it will be nearer still on Wednesday, for ever.</a:t>
            </a:r>
          </a:p>
          <a:p>
            <a:pPr marL="0" indent="0">
              <a:buNone/>
            </a:pPr>
            <a:r>
              <a:rPr lang="en-GB" sz="1200" dirty="0"/>
              <a:t>[Figure] The Lorentz factor γ plotted against v/c on linear axes, nearly flat at 1 across the first half of the range, reaching 1.25 at 0.60c and 2.29 at 0.90c, then climbing to 7.09 at 0.99c beside a dashed asymptote at v = c that the curve never meets.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ship leaves Earth, cruises 5.0 Earth-years at 0.80c, then 5.0 Earth-years at 0.60c, and stops. Use the proper-time integral to find the pilot’s ageing, and derive F = γ³ma for force along the motion.</a:t>
            </a:r>
          </a:p>
          <a:p>
            <a:pPr marL="0" indent="0">
              <a:buNone/>
            </a:pPr>
            <a:r>
              <a:rPr lang="en-GB" sz="1200" dirty="0"/>
              <a:t>[Answer] Pilot ages 7.0 y against Earth’s 10.0 y; F = γ³ma, so acceleration dies as v → c</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Piecewise integral: τ = ∫√(1 − β²) dt = 5.0 × √(1 − 0.64) + 5.0 × √(1 − 0.36) = 5.0 × 0.60 + 5.0 × 0.80 = 3.0 + 4.0 = 7.0 years, versus 10.0 on Earth.</a:t>
            </a:r>
          </a:p>
          <a:p>
            <a:pPr marL="0" indent="0">
              <a:buNone/>
            </a:pPr>
            <a:r>
              <a:rPr lang="en-GB" sz="1200" dirty="0"/>
              <a:t>[Step 2] For the force law: p = γmv with γ = (1 − v²/c²)^(−1/2), so dγ/dv = γ³v/c².</a:t>
            </a:r>
          </a:p>
          <a:p>
            <a:pPr marL="0" indent="0">
              <a:buNone/>
            </a:pPr>
            <a:r>
              <a:rPr lang="en-GB" sz="1200" dirty="0"/>
              <a:t>[Step 3] F = dp/dt = m(dγ/dt·v + γ·dv/dt) = m(γ³(v²/c²)a + γa) = γma(γ²v²/c² + 1) = γ³ma, since γ²v²/c² + 1 = γ². As v → c, γ³ → ∞ and a → 0 under any finite force — c is dynamically unreachable.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Pilot ages 7.0 y against Earth’s 10.0 y; F = γ³ma, so acceleration dies as v → c</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https://giophysics.com/chapter-52/presentation/?lesson=calculus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Relativistic dynamics replaces p = mv with p = γmv and kinetic energy with K = (γ − 1)mc², where E = γmc²; force F = dp/dt gives F = γ³ma along the motion, and proper time along any worldline is the integral τ = ∫√(1 − v²/c²) dt.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In an accelerator, an electron at 0.99c gains almost no speed from a further push — γ³ ≈ 356 times its rest inertia — but its momentum and energy keep climbing without bound. The beam energy readout is E = γmc², not ½mv².</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light clock gives c²(Δt/2)² = L² + v²(Δt/2)²; solving for Δt yields Δt = γΔτ with γ = (1 − v²/c²)^(−1/2) — algebra, then the limit v → c shows γ diverging. Momentum must be rebuilt as p = γmv: with proper time as the honest rate variable, p = m·dx/dτ, and only this form survives collision experiments at high speed. Newton’s second law in its robust form F = dp/dt then gives, for force along the motion, F = γ³ma: the effective inertia grows as γ³, so constant force produces ever-shrinking acceleration and v → c only as t → ∞ — the speed limit re-derived from dynamics. Energy follows from the work integral: E = γmc², with rest energy mc² at v = 0 and kinetic energy K = (γ − 1)mc². The binomial expansion (1 − β²)^(−1/2) ≈ 1 + β²/2 + 3β⁴/8 recovers K ≈ ½mv² at low speed — Newton was the first term of the series all along. Finally, proper time generalises to the integral τ = ∫√(1 − v(t)²/c²) dt along any worldline, turning the twin paradox into calculus: the bent path integrates to less τ, whatever the acceleration profile.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Half a tick: the photon climbs L while the clock slides v·(Δt/2), so the path is √(L² + (vΔt/2)²) covered at c. Square: c²(Δt/2)² = L² + v²(Δt/2)². Collect: (Δt/2)²(c² − v²) = L², so Δt = (2L/c)·1/√(1 − v²/c²) = γΔτ. Now take limits: as β → 0, γ → 1 (Galileo restored); as β → 1, γ → ∞ (a photon’s clock would not tick). The whole subject is the behaviour of this one function between those limits.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Define velocity with the traveller’s own clock — dx/dτ — and momentum p = m·dx/dτ = γmv follows at once; experiments (beam deflection, collision balance) confirm this is the conserved quantity. Then F = dp/dt = m·d(γv)/dt. Product rule: dγ/dt = γ³(v/c²)(dv/dt), so F = γm·a + γ³m(v²/c²)a = γ³ma for force parallel to motion. At 0.9c the same push yields about 1/12 the acceleration it would at rest; at 0.99c, 1/356. Momentum integrates without limit; speed saturates.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Integrate the work: W = ∫F dx = ∫v dp, which evaluates (by parts, using dp = γ³m dv) to (γ − 1)mc² — kinetic energy — and identifies total energy E = γmc², with mc² the energy of being. Binomially, K = mc²(β²/2 + 3β⁴/8 + …) = ½mv²(1 + ¾β² + …): Newton’s formula plus a correction of ¾β², which is utterly negligible for a jet airliner, still under 1% at 0.1c, but nearly 40% at 0.7c — the series is the precise statement of when Newton is ‘good enough’. Proper time works the same way: τ = ∫dt/γ(t) along the actual speed profile — evaluate it leg by leg for any itinerary and you have the traveller’s exact ageing, accelerations included.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2/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2/time-dilation/" TargetMode="External"/><Relationship Id="rId4" Type="http://schemas.openxmlformats.org/officeDocument/2006/relationships/hyperlink" Target="https://giophysics.com/chapter-9/momentum-calculus/" TargetMode="External"/><Relationship Id="rId5" Type="http://schemas.openxmlformats.org/officeDocument/2006/relationships/hyperlink" Target="https://giophysics.com/chapter-6/energy-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52/presentation/?less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2/presentation/?lesson=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2/relativity-calculus/" TargetMode="External"/><Relationship Id="rId4" Type="http://schemas.openxmlformats.org/officeDocument/2006/relationships/hyperlink" Target="https://giophysics.com/chapter-52/presentation/?lesson=calculus" TargetMode="External"/><Relationship Id="rId5" Type="http://schemas.openxmlformats.org/officeDocument/2006/relationships/hyperlink" Target="https://giophysics.com/chapter-52/" TargetMode="External"/><Relationship Id="rId6" Type="http://schemas.openxmlformats.org/officeDocument/2006/relationships/hyperlink" Target="https://giophysics.com/downloads/52-6-relativity-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27 · Galilean &amp; Special Relativity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Differentiate the clock, integrate the worldline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Relativity Calculus</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Everything so far was one factor, γ. Now put it under the calculus microscope: derive it honestly from the light clock, differentiate to find what momentum and force become, expand E = γmc² to rediscover ½mv² hiding inside — and integrate proper time along an arbitrary worldline, which is the twin paradox as a definite integral.</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Galilean &amp; Special Relativity</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https://giophysics.com/chapter-52/relativity-calculus/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Relativistic momentum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γmv = m·dx/dτ</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 is the invariant (rest) mass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Distance per tick of the particle’s own clock, times mass. Because dτ = dt/γ, the γ appears naturally — and conservation of this p is what high-energy collisions actually obey.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and the speed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 = dp/dt = γ³ma (along v)</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Product rule on γ(v)·mv</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Differentiating γmv gives two terms: the ordinary ma and the growth of γ itself. Effective inertia scales as γ³, so acceleration dies as v → c — the ceiling emerges from dynamics, not decree.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and its low-speed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 = γmc² · K = (γ − 1)mc² ≈ ½mv²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Binomial: γ ≈ 1 + β²/2 + 3β⁴/8 for β ≪ 1</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work integral delivers E = γmc²: rest energy plus kinetic. Expand γ and the first correction is exactly ½mv² — Newtonian mechanics is the low-speed shadow of this formula.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Proper time along a worldline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τ = ∫√(1 − v(t)²/c²) 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Each dt contributes dt/γ(t)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Chop any journey into instants; each contributes dτ = dt/γ for the speed at that instant. The integral is what the traveller’s clock reads — the twin paradox as area under a curve.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Newton runs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Kinetic energy in units of mc² against v/c, with the relativistic curve K = (γ − 1)mc² and the Newtonian ½mv² plotted from the same speeds: indistinguishable at low speed, visibly parting company beyond about 0.6c, one diverging and the other ending finite at v = c." descr="Kinetic energy in units of mc² against v/c, with the relativistic curve K = (γ − 1)mc² and the Newtonian ½mv² plotted from the same speeds: indistinguishable at low speed, visibly parting company beyond about 0.6c, one diverging and the other ending finite at v = c."/>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Kinetic energy in units of mc² against v/c, with the relativistic curve K = (γ − 1)mc² and the Newtonian ½mv² plotted from the same speeds: indistinguishable at low speed, visibly parting company beyond about 0.6c, one diverging and the other ending finite at v = c.</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321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Relativistic momentum does not grow because the mass swells. The old phrase ‘relativistic mass’ treated γm as a heavier m, but the modern bookkeeping keeps mass m invariant — the same 9.11 × 10⁻³¹ kg for every electron in every frame — and puts the γ where it belongs: in the relation between coordinate time and proper time. What grows without bound is momentum γmv and energy γmc², not the amount of matter. ‘Mass increases with speed’ also wrongly suggests a fast particle should gravitate like a black hole; it does not.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momentum of an electron (m = 9.11 × 10⁻³¹ kg) at v = 0.90c, and compare with the Newtonian value mv.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momentum of an electron (m = 9.11 × 10⁻³¹ kg) at v = 0.90c, and compare with the Newtonian value mv.</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1/√(1 − 0.81) = 2.29.</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γmv = 2.29 × 9.11 × 10⁻³¹ × 0.90 × 3.0 × 10⁸ = 5.6 × 10⁻²² kg·m/s.</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Newtonian: mv = 2.5 × 10⁻²² kg·m/s — already 2.3× too small. Magnet systems built on mv would steer this beam into the wall.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5.6 × 10⁻²² kg·m/s, about 2.3× the Newtonian mv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(rest energy mc² = 0.511 MeV) moves at 0.99c. Find its kinetic energy from K = (γ − 1)mc², and the (wrong) value ½mv² would give.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Time dilation &amp; γ</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https://giophysics.com/chapter-52/time-dilation/</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Momentum calculus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https://giophysics.com/chapter-9/momentum-calculus/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Energy calculus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https://giophysics.com/chapter-6/energy-calculus/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(rest energy mc² = 0.511 MeV) moves at 0.99c. Find its kinetic energy from K = (γ − 1)mc², and the (wrong) value ½mv² would give.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1/√(1 − 0.9801) = 1/√0.0199 = 7.09.</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 (7.09 − 1) × 0.511 = 3.11 MeV.</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½mv² = ½ × 0.9801 × 0.511 = 0.25 MeV — low by a factor of 12. Near c, kinetic energy diverges from the parabola completely: doubling γ costs the accelerator real money, doubling v is impossible.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 = 3.11 MeV; the Newtonian formula gives 0.25 MeV — 12× too small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electron (rest energy mc² = 0.511 MeV) moves at 0.99c. Find its kinetic energy.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1/√(1 − 0.99²) = 1/√0.0199 = 7.09</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Relativistic momentum is p = γmv, so the kinetic energy is K = ½γmv²</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 ½ × 7.09 × 0.511 × 0.99² MeV = 1.78 MeV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K = 1.78 MeV.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γ has been dropped into ½mv² as though relativity were a correction factor bolted onto the Newtonian formula. It is not: K = (γ − 1)mc², which comes out of integrating ∫v dp honestly and is a different expression, not a scaled one. Here it gives (7.09 − 1) × 0.511 = 3.11 MeV — three-quarters as much again as the patched version. The tell is that ½γmv² does not reduce to ½mv² at low speed by accident but by luck, and it never had a derivation behind it.</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K = (γ − 1)mc² = (7.09 − 1) × 0.511 MeV = 3.11 MeV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0.99c this graph reads γ = 7.09. For an electron at that speed, what is seven times what it was at rest?</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Its mass — at 0.99c the electron weighs seven times as much</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Its momentum and its total energy, while its mass is the same 9.11 × 10⁻³¹ kg it always was</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Its size along the direction of motion</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The Lorentz factor γ plotted against v/c on linear axes, nearly flat at 1 across the first half of the range, reaching 1.25 at 0.60c and 2.29 at 0.90c, then climbing to 7.09 at 0.99c beside a dashed asymptote at v = c that the curve never meets." descr="The Lorentz factor γ plotted against v/c on linear axes, nearly flat at 1 across the first half of the range, reaching 1.25 at 0.60c and 2.29 at 0.90c, then climbing to 7.09 at 0.99c beside a dashed asymptote at v = c that the curve never meets."/>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Lorentz factor γ plotted against v/c on linear axes, nearly flat at 1 across the first half of the range, reaching 1.25 at 0.60c and 2.29 at 0.90c, then climbing to 7.09 at 0.99c beside a dashed asymptote at v = c that the curve never meets.</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Its momentum and its total energy, while its mass is the same 9.11 × 10⁻³¹ kg it always was</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old phrase "relativistic mass" packaged γm as a heavier m, and it costs more than it explains. Modern bookkeeping keeps m invariant — every electron in every frame is 9.11 × 10⁻³¹ kg — and puts the γ where it came from, in the relation between coordinate time and the traveller's own proper time. What grows without bound is p = γmv and E = γmc², not the amount of matter. Nor does the electron swell: its length along the motion contracts by that same factor of seven, which is the opposite of option 3.</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constant force acts on a particle as v → c. Which statement is correct?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Acceleration → 0 (inertia ∝ γ³) while momentum γmv grows without bound</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particle eventually exceeds c, given enough time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Its mass converts steadily into energy until none remains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Acceleration → 0 (inertia ∝ γ³) while momentum γmv grows without bound</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F = dp/dt keeps delivering momentum forever, but with F = γ³ma the acceleration collapses as γ diverges: v approaches c asymptotically and never reaches it. Mass m stays invariant throughout.</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F = dp/dt keeps delivering momentum for ever, but F = γ³ma means the acceleration collapses as γ diverges, so v approaches c asymptotically and never arrives. The mass m is unchanged throughout.</a:t>
            </a:r>
          </a:p>
        </p:txBody>
      </p:sp>
      <p:sp>
        <p:nvSpPr>
          <p:cNvPr id="11" name="text"/>
          <p:cNvSpPr txBox="1"/>
          <p:nvPr/>
        </p:nvSpPr>
        <p:spPr>
          <a:xfrm>
            <a:off x="558800" y="44716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F = ma read as though a were constant: a steady force, a steady acceleration, so c falls at some finite time. The flaw is that inertia is not constant here — it rises as γ³ — and the graph of γ shows exactly why, climbing without limit as the dashed line at v = c is approached.</a:t>
            </a:r>
          </a:p>
        </p:txBody>
      </p:sp>
      <p:sp>
        <p:nvSpPr>
          <p:cNvPr id="12" name="text"/>
          <p:cNvSpPr txBox="1"/>
          <p:nvPr/>
        </p:nvSpPr>
        <p:spPr>
          <a:xfrm>
            <a:off x="558800" y="517906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Mass and energy are related by E = γmc², but nothing here converts one into the other. A free particle being pushed keeps every bit of its rest mass; the energy that goes in is work done by the force, and it shows up as the (γ − 1)mc² of kinetic energy on top of the mc² the particle already had.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RELATIVITY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Relativity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Expand γ = (1 − β²)^(−1/2) binomially for small β, and show K = (γ − 1)mc² reduces to ½mv² with a first correction of (3/8)mv⁴/c². Evaluate the fractional correction at v = 0.1c.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Expand γ = (1 − β²)^(−1/2) binomially for small β, and show K = (γ − 1)mc² reduces to ½mv² with a first correction of (3/8)mv⁴/c². Evaluate the fractional correction at v = 0.1c.</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Binomial theorem with exponent −½: γ = 1 + ½β² + (3/8)β⁴ + … for β² &lt; 1.</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 (γ − 1)mc² = ½mc²β² + (3/8)mc²β⁴ + … = ½mv² + (3/8)mv⁴/c² + … — Newton is the leading term.</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Fractional correction: (3/8)β⁴ ÷ (½β²) = (3/4)β² = 0.75 × 0.01 = 0.0075 — under 1% at 0.1c, which is why classical mechanics survived two centuries of experiments below that speed.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 = ½mv²[1 + (3/4)β² + …]; the correction is 0.75% at 0.1c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You push a proton with a small, steady force and never stop. Newton says it passes the speed of light next Tuesday. What actually happens on Tuesday?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force is constant, nothing rubs against it, and nothing is there to push back. F = ma has no clause in it about a maximum speed.</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force keeps working and the momentum keeps growing without limit — but the speed does not. F = dp/dt is the robust law, and along the motion it comes out as F = γ³ma, so the same force buys less and less acceleration as γ climbs. On Tuesday the proton is nearer c than it was on Monday, and it will be nearer still on Wednesday, for ever.</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The Lorentz factor γ plotted against v/c on linear axes, nearly flat at 1 across the first half of the range, reaching 1.25 at 0.60c and 2.29 at 0.90c, then climbing to 7.09 at 0.99c beside a dashed asymptote at v = c that the curve never meets." descr="The Lorentz factor γ plotted against v/c on linear axes, nearly flat at 1 across the first half of the range, reaching 1.25 at 0.60c and 2.29 at 0.90c, then climbing to 7.09 at 0.99c beside a dashed asymptote at v = c that the curve never meets."/>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Lorentz factor γ plotted against v/c on linear axes, nearly flat at 1 across the first half of the range, reaching 1.25 at 0.60c and 2.29 at 0.90c, then climbing to 7.09 at 0.99c beside a dashed asymptote at v = c that the curve never meets.</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ship leaves Earth, cruises 5.0 Earth-years at 0.80c, then 5.0 Earth-years at 0.60c, and stops. Use the proper-time integral to find the pilot’s ageing, and derive F = γ³ma for force along the motion.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ship leaves Earth, cruises 5.0 Earth-years at 0.80c, then 5.0 Earth-years at 0.60c, and stops. Use the proper-time integral to find the pilot’s ageing, and derive F = γ³ma for force along the motion.</a:t>
            </a:r>
          </a:p>
        </p:txBody>
      </p:sp>
      <p:sp>
        <p:nvSpPr>
          <p:cNvPr id="9" name="step-number"/>
          <p:cNvSpPr txBox="1"/>
          <p:nvPr/>
        </p:nvSpPr>
        <p:spPr>
          <a:xfrm>
            <a:off x="558800" y="3282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Piecewise integral: τ = ∫√(1 − β²) dt = 5.0 × √(1 − 0.64) + 5.0 × √(1 − 0.36) = 5.0 × 0.60 + 5.0 × 0.80 = 3.0 + 4.0 = 7.0 years, versus 10.0 on Earth.</a:t>
            </a:r>
          </a:p>
        </p:txBody>
      </p:sp>
      <p:sp>
        <p:nvSpPr>
          <p:cNvPr id="11" name="step-number"/>
          <p:cNvSpPr txBox="1"/>
          <p:nvPr/>
        </p:nvSpPr>
        <p:spPr>
          <a:xfrm>
            <a:off x="558800" y="3867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67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the force law: p = γmv with γ = (1 − v²/c²)^(−1/2), so dγ/dv = γ³v/c².</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dp/dt = m(dγ/dt·v + γ·dv/dt) = m(γ³(v²/c²)a + γa) = γma(γ²v²/c² + 1) = γ³ma, since γ²v²/c² + 1 = γ². As v → c, γ³ → ∞ and a → 0 under any finite force — c is dynamically unreachable.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Pilot ages 7.0 y against Earth’s 10.0 y; F = γ³ma, so acceleration dies as v → 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RELATIVITY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Relativity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GALILEAN &amp; SPECIAL RELATIVITY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https://giophysics.com/chapter-52/relativity-calculus/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Galilean &amp; Special Relativity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https://giophysics.com/downloads/52-6-relativity-calculus.pdf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Relativistic dynamics replaces p = mv with p = γmv and kinetic energy with K = (γ − 1)mc², where E = γmc²; force F = dp/dt gives F = γ³ma along the motion, and proper time along any worldline is the integral τ = ∫√(1 − v²/c²) dt.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an accelerator, an electron at 0.99c gains almost no speed from a further push — γ³ ≈ 356 times its rest inertia — but its momentum and energy keep climbing without bound. The beam energy readout is E = γmc², not ½mv².</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the clock, integrate the worldline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light clock gives c²(Δt/2)² = L² + v²(Δt/2)²; solving for Δt yields Δt = γΔτ with γ = (1 − v²/c²)^(−1/2) — algebra, then the limit v → c shows γ diverging. Momentum must be rebuilt as p = γmv: with proper time as the honest rate variable, p = m·dx/dτ, and only this form survives collision experiments at high speed. Newton’s second law in its robust form F = dp/dt then gives, for force along the motion, F = γ³ma: the effective inertia grows as γ³, so constant force produces ever-shrinking acceleration and v → c only as t → ∞ — the speed limit re-derived from dynamics.</a:t>
            </a:r>
          </a:p>
        </p:txBody>
      </p:sp>
      <p:sp>
        <p:nvSpPr>
          <p:cNvPr id="7" name="text"/>
          <p:cNvSpPr txBox="1"/>
          <p:nvPr/>
        </p:nvSpPr>
        <p:spPr>
          <a:xfrm>
            <a:off x="558800" y="360426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Energy follows from the work integral: E = γmc², with rest energy mc² at v = 0 and kinetic energy K = (γ − 1)mc². The binomial expansion (1 − β²)^(−1/2) ≈ 1 + β²/2 + 3β⁴/8 recovers K ≈ ½mv² at low speed — Newton was the first term of the series all along. Finally, proper time generalises to the integral τ = ∫√(1 − v(t)²/c²) dt along any worldline, turning the twin paradox into calculus: the bent path integrates to less τ, whatever the acceleration profile.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γ from the light clock, honestly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 a tick: the photon climbs L while the clock slides v·(Δt/2), so the path is √(L² + (vΔt/2)²) covered at c. Square: c²(Δt/2)² = L² + v²(Δt/2)². Collect: (Δt/2)²(c² − v²) = L², so Δt = (2L/c)·1/√(1 − v²/c²) = γΔτ.</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Now take limits: as β → 0, γ → 1 (Galileo restored); as β → 1, γ → ∞ (a photon’s clock would not tick). The whole subject is the behaviour of this one function between those limits.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p = γmv and what force does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Define velocity with the traveller’s own clock — dx/dτ — and momentum p = m·dx/dτ = γmv follows at once; experiments (beam deflection, collision balance) confirm this is the conserved quantity. Then F = dp/dt = m·d(γv)/dt. Product rule: dγ/dt = γ³(v/c²)(dv/dt), so F = γm·a + γ³m(v²/c²)a = γ³ma for force parallel to motion.</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0.9c the same push yields about 1/12 the acceleration it would at rest; at 0.99c, 1/356. Momentum integrates without limit; speed saturates.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the expansion, and the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13185"/>
            <a:ext cx="11074400" cy="13868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Integrate the work: W = ∫F dx = ∫v dp, which evaluates (by parts, using dp = γ³m dv) to (γ − 1)mc² — kinetic energy — and identifies total energy E = γmc², with mc² the energy of being. Binomially, K = mc²(β²/2 + 3β⁴/8 + …) = ½mv²(1 + ¾β² + …): Newton’s formula plus a correction of ¾β², which is utterly negligible for a jet airliner, still under 1% at 0.1c, but nearly 40% at 0.7c — the series is the precise statement of when Newton is ‘good enough’. Proper time works the same way: τ = ∫dt/γ(t) along the actual speed profile — evaluate it leg by leg for any itinerary and you have the traveller’s exact ageing, accelerations included.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RELATIVITY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Relativity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Galilean &amp; Special Relativity — Relativity Calculus</dc:title>
  <dc:subject>Galilean &amp; Special Relativity</dc:subject>
  <dc:creator>GioPhysics</dc:creator>
  <cp:keywords>lesson, Galilean &amp; Special Relativity, chapter-52,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