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Galilean &amp; Special Relativity — Time Dilation &amp; Length Contraction. Lesson 3 of 6.</a:t>
            </a:r>
          </a:p>
          <a:p>
            <a:pPr marL="0" indent="0">
              <a:buNone/>
            </a:pPr>
            <a:r>
              <a:rPr lang="en-GB" sz="1200" dirty="0"/>
              <a:t>[Intro] Build the world’s simplest clock: a photon bouncing between two mirrors, one tick per bounce. Now watch that clock fly past. The photon must trace a longer, diagonal path — but its speed is stuck at c by postulate 2. Longer path, same speed: the moving clock ticks slowly. Not the mirrors — time.</a:t>
            </a:r>
          </a:p>
          <a:p>
            <a:pPr marL="0" indent="0">
              <a:buNone/>
            </a:pPr>
            <a:r>
              <a:rPr lang="en-GB" sz="1200" dirty="0"/>
              <a:t>[Source] https://giophysics.com/chapter-52/time-dilation/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Lorentz factor: γ = 1/√(1 − v²/c²)</a:t>
            </a:r>
          </a:p>
          <a:p>
            <a:pPr marL="0" indent="0">
              <a:buNone/>
            </a:pPr>
            <a:r>
              <a:rPr lang="en-GB" sz="1200" dirty="0"/>
              <a:t>[In plain English] The universal exchange rate of relativity. It hugs 1 at everyday speeds — γ is 1.0000000001 for a jet — then climbs a wall near c: 1.25 at 0.6c, 2.3 at 0.9c, 7.1 at 0.99c.</a:t>
            </a:r>
          </a:p>
          <a:p>
            <a:pPr marL="0" indent="0">
              <a:buNone/>
            </a:pPr>
            <a:r>
              <a:rPr lang="en-GB" sz="1200" dirty="0"/>
              <a:t>[Note] γ = 1 at rest; → ∞ as v → c</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Time dilation: Δt = γΔτ</a:t>
            </a:r>
          </a:p>
          <a:p>
            <a:pPr marL="0" indent="0">
              <a:buNone/>
            </a:pPr>
            <a:r>
              <a:rPr lang="en-GB" sz="1200" dirty="0"/>
              <a:t>[In plain English] The frame watching the clock fly past measures more time between its ticks than the clock itself does. Proper time is the minimum — every other frame’s stopwatch reads longer.</a:t>
            </a:r>
          </a:p>
          <a:p>
            <a:pPr marL="0" indent="0">
              <a:buNone/>
            </a:pPr>
            <a:r>
              <a:rPr lang="en-GB" sz="1200" dirty="0"/>
              <a:t>[Note] Δτ = proper time, on the clock at both events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Length contraction: L = L₀/γ</a:t>
            </a:r>
          </a:p>
          <a:p>
            <a:pPr marL="0" indent="0">
              <a:buNone/>
            </a:pPr>
            <a:r>
              <a:rPr lang="en-GB" sz="1200" dirty="0"/>
              <a:t>[In plain English] A metre stick flying past lengthwise measures short by γ. It is not squashed by force — measuring a moving length means marking both ends simultaneously, and simultaneity is frame-dependent (27.2).</a:t>
            </a:r>
          </a:p>
          <a:p>
            <a:pPr marL="0" indent="0">
              <a:buNone/>
            </a:pPr>
            <a:r>
              <a:rPr lang="en-GB" sz="1200" dirty="0"/>
              <a:t>[Note] L₀ = proper length; only along the motion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light clock in two panels: at rest, its photon going straight up a height L to a mirror and back for one tick; and flying past at speed v, where the clock slides sideways during half a tick so the photon's path is the hypotenuse of a right triangle, with no tick time printed on the second panel.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Time dilation is symmetric: you see my moving clock run slow, and I see yours run slow, each of us by γ. That sounds like a contradiction, but comparing clock rates at a distance requires a simultaneity convention — and ours differ (27.2). The disagreement only becomes an absolute, face-to-face fact if one clock turns around and comes back, and then the situation is no longer symmetric: that is the twin paradox, resolved in 27.5.</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spacecraft cruises at 0.60c. Compute γ, and find how much Earth time passes while the pilot’s clock advances 10.0 minutes.</a:t>
            </a:r>
          </a:p>
          <a:p>
            <a:pPr marL="0" indent="0">
              <a:buNone/>
            </a:pPr>
            <a:r>
              <a:rPr lang="en-GB" sz="1200" dirty="0"/>
              <a:t>[Answer] γ = 1.25; Earth logs 12.5 min for the pilot’s 10.0 min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γ = 1/√(1 − 0.6²) = 1/√(0.64) = 1.25.</a:t>
            </a:r>
          </a:p>
          <a:p>
            <a:pPr marL="0" indent="0">
              <a:buNone/>
            </a:pPr>
            <a:r>
              <a:rPr lang="en-GB" sz="1200" dirty="0"/>
              <a:t>[Step 2] The pilot’s clock is present at both events, so 10.0 min is the proper time Δτ.</a:t>
            </a:r>
          </a:p>
          <a:p>
            <a:pPr marL="0" indent="0">
              <a:buNone/>
            </a:pPr>
            <a:r>
              <a:rPr lang="en-GB" sz="1200" dirty="0"/>
              <a:t>[Step 3] Δt = γΔτ = 1.25 × 10.0 = 12.5 minutes of Earth time.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γ = 1.25; Earth logs 12.5 min for the pilot’s 10.0 min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Muons (proper lifetime 2.2 μs) move at 0.98c. Find their lifetime and decay range in the lab frame, and compare with the range if there were no time dilation.</a:t>
            </a:r>
          </a:p>
          <a:p>
            <a:pPr marL="0" indent="0">
              <a:buNone/>
            </a:pPr>
            <a:r>
              <a:rPr lang="en-GB" sz="1200" dirty="0"/>
              <a:t>[Answer] ≈ 11 μs and ≈ 3.3 km, versus ≈ 650 m classically — the ground-level muon count is the evidence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γ = 1/√(1 − 0.98²) = 1/√(0.0396) ≈ 5.0.</a:t>
            </a:r>
          </a:p>
          <a:p>
            <a:pPr marL="0" indent="0">
              <a:buNone/>
            </a:pPr>
            <a:r>
              <a:rPr lang="en-GB" sz="1200" dirty="0"/>
              <a:t>[Step 2] Lab lifetime: γ × 2.2 μs ≈ 11 μs. Range: 0.98 × 3.0 × 10⁸ × 1.1 × 10⁻⁵ ≈ 3.3 km.</a:t>
            </a:r>
          </a:p>
          <a:p>
            <a:pPr marL="0" indent="0">
              <a:buNone/>
            </a:pPr>
            <a:r>
              <a:rPr lang="en-GB" sz="1200" dirty="0"/>
              <a:t>[Step 3] Without dilation: 0.98 × 3.0 × 10⁸ × 2.2 × 10⁻⁶ ≈ 650 m — they would practically all decay in the first kilometre, and sea-level detectors would stay silent. They do not.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The postulates of special relativity; Half-life &amp; decay statistics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11 μs and ≈ 3.3 km, versus ≈ 650 m classically — the ground-level muon count is the evidence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γ has been multiplied where it should divide. It is an easy slip because time dilation really is Δt = γΔτ, and the eye copies the pattern across — but the two effects go opposite ways, and that is the point of them. Contraction is L = L₀/γ = 4.2/2.29 = 1.83 ly. The sanity check is that a contracted length must be shorter than the proper length, and 9.6 ly is longer; it is also the only answer that makes the crew's own arithmetic work, since at 0.90c they cross it in 1.83/0.90 = 2.04 years of ship time.</a:t>
            </a:r>
          </a:p>
          <a:p>
            <a:pPr marL="0" indent="0">
              <a:buNone/>
            </a:pPr>
            <a:r>
              <a:rPr lang="en-GB" sz="1200" dirty="0"/>
              <a:t>[It should say] The crew see it contracted: L = L₀/γ = 4.2/2.29 = 1.83 ly</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pilot of the flying clock in panel 2 now looks across at YOUR clock, the one at rest. What does she measure it doing?</a:t>
            </a:r>
          </a:p>
          <a:p>
            <a:pPr marL="0" indent="0">
              <a:buNone/>
            </a:pPr>
            <a:r>
              <a:rPr lang="en-GB" sz="1200" dirty="0"/>
              <a:t>[Options] A Running fast, by exactly the same factor γ   B Running slow, by exactly the same factor γ   C Keeping correct time — only the moving clock is affected</a:t>
            </a:r>
          </a:p>
          <a:p>
            <a:pPr marL="0" indent="0">
              <a:buNone/>
            </a:pPr>
            <a:r>
              <a:rPr lang="en-GB" sz="1200" dirty="0"/>
              <a:t>[Figure] The same light clock in two panels: at rest, its photon going straight up a height L to a mirror and back for one tick; and flying past at speed v, where the clock slides sideways during half a tick so the photon's path is the hypotenuse of a right triangle, with no tick time printed on the second panel.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Running slow, by exactly the same factor γ. There is nothing in panel 2 that says which clock is moving. Redraw it in her frame and it is your clock that slides sideways while its photon takes the hypotenuse, so she measures Δt = γΔτ about yours with the same γ. That sounds like a contradiction only if comparing two distant clocks were frame-free — and it is not, because it needs a simultaneity convention, and 27.2 says those differ. The disagreement becomes an absolute, face-to-face fact only if one clock turns round and comes back, which is 27.5.</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Muons created 10 km up, living 2.2 μs, reach the ground because…</a:t>
            </a:r>
          </a:p>
          <a:p>
            <a:pPr marL="0" indent="0">
              <a:buNone/>
            </a:pPr>
            <a:r>
              <a:rPr lang="en-GB" sz="1200" dirty="0"/>
              <a:t>[Figure] A cosmic ray striking the top of the atmosphere and creating a muon 10 km above the ground, the muon marked with a proper lifetime of 2.2 μs and a speed of 0.98c, travelling down to a detector counting muons at sea level.</a:t>
            </a:r>
          </a:p>
          <a:p>
            <a:pPr marL="0" indent="0">
              <a:buNone/>
            </a:pPr>
            <a:r>
              <a:rPr lang="en-GB" sz="1200" dirty="0"/>
              <a:t>[Options] A They travel faster than light over short distances   B In our frame their lifetime is dilated by γ (in theirs, the atmosphere is contracted)   C The atmosphere accelerates them as they fall</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Muons created 10 km up, living 2.2 μs, reach the ground because…</a:t>
            </a:r>
          </a:p>
          <a:p>
            <a:pPr marL="0" indent="0">
              <a:buNone/>
            </a:pPr>
            <a:r>
              <a:rPr lang="en-GB" sz="1200" dirty="0"/>
              <a:t>[Option by option] A: Nothing in relativity ever allows this, and the muon data do not require it: at 0.98c a muon covers 3.3 km in the 11 μs we measure it to live, which is under c the whole way. Any answer that has something beating light is answering a different question from the one the postulates permit.  B: Correct. γ ≈ 5 at 0.98c: in our frame the lifetime stretches to about 11 μs and the range to about 3.3 km, and the spread of decay times does the rest. In the muon's own frame nothing about it has changed — it is the 10 km of atmosphere that is contracted to about 2 km.  C: Gravity does act on a muon, but over the 11 μs of its life it changes a speed of 0.98c by nothing measurable, and speeding it up could not help anyway: at 0.98c it is already within 2% of the ceiling, and the shortfall is a factor of five, not a few per cent.</a:t>
            </a:r>
          </a:p>
          <a:p>
            <a:pPr marL="0" indent="0">
              <a:buNone/>
            </a:pPr>
            <a:r>
              <a:rPr lang="en-GB" sz="1200" dirty="0"/>
              <a:t>[Answer] B — In our frame their lifetime is dilated by γ (in theirs, the atmosphere is contracted)</a:t>
            </a:r>
          </a:p>
          <a:p>
            <a:pPr marL="0" indent="0">
              <a:buNone/>
            </a:pPr>
            <a:r>
              <a:rPr lang="en-GB" sz="1200" dirty="0"/>
              <a:t>[Why] At 0.98c, γ ≈ 5: we see them live ≈ 11 μs and range ≈ 3.3 km with decay statistics doing the rest; they see a 2 km atmosphere. No frame ever sees them beat light.</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ship travels to a star 4.2 ly away at 0.90c. Find the trip time on Earth clocks, the trip time on the ship’s clock, and the Earth–star distance the crew measures. Show the two ship-frame numbers are consistent.</a:t>
            </a:r>
          </a:p>
          <a:p>
            <a:pPr marL="0" indent="0">
              <a:buNone/>
            </a:pPr>
            <a:r>
              <a:rPr lang="en-GB" sz="1200" dirty="0"/>
              <a:t>[Answer] 4.67 y (Earth), 2.04 y (ship), 1.83 ly (ship’s ruler) — mutually consistent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Earth frame: Δt = 4.2 ÷ 0.90 = 4.67 years. γ = 1/√(1 − 0.81) = 2.29.</a:t>
            </a:r>
          </a:p>
          <a:p>
            <a:pPr marL="0" indent="0">
              <a:buNone/>
            </a:pPr>
            <a:r>
              <a:rPr lang="en-GB" sz="1200" dirty="0"/>
              <a:t>[Step 2] Ship clock (proper time): Δτ = Δt/γ = 4.67 ÷ 2.29 = 2.04 years.</a:t>
            </a:r>
          </a:p>
          <a:p>
            <a:pPr marL="0" indent="0">
              <a:buNone/>
            </a:pPr>
            <a:r>
              <a:rPr lang="en-GB" sz="1200" dirty="0"/>
              <a:t>[Step 3] Crew’s distance: L = L₀/γ = 4.2 ÷ 2.29 = 1.83 ly. Consistency: at 0.90c, covering 1.83 ly takes 1.83 ÷ 0.90 = 2.04 years ✓ — contraction and dilation are the same fact in different frames.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4.67 y (Earth), 2.04 y (ship), 1.83 ly (ship’s ruler) — mutually consistent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GPS satellites orbit at about 3.9 km/s. Estimate the special-relativistic clock lag per day, combine with the general-relativistic gain of ≈ +45 μs/day, and find the daily position error if nobody corrected for it.</a:t>
            </a:r>
          </a:p>
          <a:p>
            <a:pPr marL="0" indent="0">
              <a:buNone/>
            </a:pPr>
            <a:r>
              <a:rPr lang="en-GB" sz="1200" dirty="0"/>
              <a:t>[Answer] ≈ 7 μs/day slow (special) + 45 μs/day fast (general) = +38 μs/day → ~11 km/day of error if uncorrected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Every GPS satellite has its clock deliberately mistuned before launch, so that on the bench it keeps the wrong time. Why would anyone build that in? The clock is set to run 38 microseconds per day slower than a correct clock on the ground. Launch it, and in orbit it keeps perfect time.</a:t>
            </a:r>
          </a:p>
          <a:p>
            <a:pPr marL="0" indent="0">
              <a:buNone/>
            </a:pPr>
            <a:r>
              <a:rPr lang="en-GB" sz="1200" dirty="0"/>
              <a:t>[Answer] Because a clock in orbit does not tick at the ground's rate. Its 3.9 km/s costs it about 7 μs a day by special relativity; the weaker gravity up there gains it about 45 μs a day by general relativity; net, it runs 38 μs a day fast. Leave that uncorrected and the position your phone reports drifts by roughly 11 km every day. Relativity is not exotic — it is in the satnav.</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β = 3.9 × 10³ ÷ 3.0 × 10⁸ = 1.3 × 10⁻⁵, so γ − 1 ≈ β²/2 = 8.5 × 10⁻¹¹ (binomial, since β is tiny).</a:t>
            </a:r>
          </a:p>
          <a:p>
            <a:pPr marL="0" indent="0">
              <a:buNone/>
            </a:pPr>
            <a:r>
              <a:rPr lang="en-GB" sz="1200" dirty="0"/>
              <a:t>[Step 2] Lag per day: 86 400 s × 8.5 × 10⁻¹¹ ≈ 7 μs slow. Net with gravity: −7 + 45 ≈ +38 μs/day fast.</a:t>
            </a:r>
          </a:p>
          <a:p>
            <a:pPr marL="0" indent="0">
              <a:buNone/>
            </a:pPr>
            <a:r>
              <a:rPr lang="en-GB" sz="1200" dirty="0"/>
              <a:t>[Step 3] Ranging error: light covers c × 38 × 10⁻⁶ ≈ 11 km. GPS would be useless within a day — instead, the satellite clocks are factory-detuned by exactly this budget, and your phone’s fix works.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7 μs/day slow (special) + 45 μs/day fast (general) = +38 μs/day → ~11 km/day of error if uncorrected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https://giophysics.com/chapter-52/presentation/?lesson=dilation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clock moving at speed v runs slow by the factor γ = 1/√(1 − v²/c²): Δt = γΔτ, where proper time Δτ is measured by the clock present at both events. Lengths along the motion contract by the same factor: L = L₀/γ.</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muon at 0.98c lives 2.2 μs on its own clock but 11 μs on ours — long enough to fall from 10 km altitude to your detector. In the muon’s frame the atmosphere itself is only 2 km thick. Same arrival, two explanations.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In the light clock’s rest frame a tick takes Δτ = 2L/c. Seen from the ground, the photon travels a zigzag hypotenuse while the clock slides sideways, and demanding speed c on both paths gives Δt = γΔτ with γ = 1/√(1 − v²/c²): time dilation. Proper time Δτ is the time between two events measured by the clock present at both — always the shortest anyone measures. The same logic shrinks lengths: an object’s proper length L₀ is measured at rest with it, and a frame crossing it at speed v measures L = L₀/γ along the motion (perpendicular directions are untouched). The two effects are one consistent story told from two frames, and nature confirms them daily: cosmic-ray muons, living only 2.2 μs, reach the ground because we see their lifetime dilated (equivalently, they see the atmosphere contracted), and GPS satellite clocks are pre-tuned for the ~38 μs/day disagreement between orbital and ground time — ignore it, and positions drift kilometres per day.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Rest frame: photon climbs L, tick time Δτ = 2L/c. Ground frame: during the half-tick Δt/2 the clock slides v·Δt/2, so the photon’s path is the hypotenuse √(L² + (vΔt/2)²) — and postulate 2 insists it covers that at c. Solve c²(Δt/2)² = L² + v²(Δt/2)² for Δt and out falls Δt = γ(2L/c) = γΔτ. Nothing about mirrors is special: any clock — quartz, atomic, biological — must agree, or you could compare two clocks and detect absolute motion, violating postulate 1.</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Cosmic rays make muons ~10 km up, moving near 0.98c. Naively they travel 0.98c × 2.2 μs ≈ 650 m before decaying — they should never reach sea level. Yet detectors on the ground count them in droves. Our frame: their lifetime is dilated to γ × 2.2 ≈ 11 μs, range ≈ 3.3 km, and with exponential decay statistics enough survive the trip. Their frame: the lifetime is a proper 2.2 μs but the atmosphere rushes past length-contracted to ≈ 2 km. Both frames predict the same measured count rate — relativity’s books always balance.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GPS satellites orbit at 3.9 km/s, so special relativity slows their clocks by about 7 μs per day relative to the ground. General relativity — weaker gravity up there — speeds them up by about 45 μs per day. Net: satellite clocks run ~38 μs/day fast, and are deliberately detuned before launch to compensate. Uncorrected, position fixes would drift by c × 38 μs ≈ 11 km every day. Every phone that knows where it is, is quietly confirming both relativities.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52/presentation/?lesson=dilatio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52/relativity-postulates/" TargetMode="External"/><Relationship Id="rId4" Type="http://schemas.openxmlformats.org/officeDocument/2006/relationships/hyperlink" Target="https://giophysics.com/chapter-46/half-lif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52/presentation/?lesson=dilatio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hyperlink" Target="https://giophysics.com/chapter-52/presentation/?lesson=dilation"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2/lorentz-transformations/" TargetMode="External"/><Relationship Id="rId4" Type="http://schemas.openxmlformats.org/officeDocument/2006/relationships/hyperlink" Target="https://giophysics.com/chapter-52/time-dilation/" TargetMode="External"/><Relationship Id="rId5" Type="http://schemas.openxmlformats.org/officeDocument/2006/relationships/hyperlink" Target="https://giophysics.com/chapter-52/presentation/?lesson=dilation" TargetMode="External"/><Relationship Id="rId6" Type="http://schemas.openxmlformats.org/officeDocument/2006/relationships/hyperlink" Target="https://giophysics.com/chapter-52/" TargetMode="External"/><Relationship Id="rId7" Type="http://schemas.openxmlformats.org/officeDocument/2006/relationships/hyperlink" Target="https://giophysics.com/downloads/52-3-time-dila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27 · Galilean &amp; Special Relativity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Moving clocks run slow, moving rulers shrink</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Time Dilation &amp; Length Contraction</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Build the world’s simplest clock: a photon bouncing between two mirrors, one tick per bounce. Now watch that clock fly past. The photon must trace a longer, diagonal path — but its speed is stuck at c by postulate 2. Longer path, same speed: the moving clock ticks slowly. Not the mirrors — time.</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Galilean &amp; Special Relativity</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https://giophysics.com/chapter-52/time-dilation/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Lorentz factor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γ = 1/√(1 − v²/c²)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γ = 1 at rest; → ∞ as v → c</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universal exchange rate of relativity. It hugs 1 at everyday speeds — γ is 1.0000000001 for a jet — then climbs a wall near c: 1.25 at 0.6c, 2.3 at 0.9c, 7.1 at 0.99c.</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Time dilation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Δt = γΔτ</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Δτ = proper time, on the clock at both events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frame watching the clock fly past measures more time between its ticks than the clock itself does. Proper time is the minimum — every other frame’s stopwatch reads longer.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Length contraction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L = L₀/γ</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L₀ = proper length; only along the motion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metre stick flying past lengthwise measures short by γ. It is not squashed by force — measuring a moving length means marking both ends simultaneously, and simultaneity is frame-dependent (27.2).</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light clock, drawn twice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7970" y="1854200"/>
            <a:ext cx="6576060" cy="3402330"/>
          </a:xfrm>
          <a:prstGeom prst="rect">
            <a:avLst/>
          </a:prstGeom>
          <a:solidFill>
            <a:srgbClr val="FFFFFF"/>
          </a:solidFill>
          <a:ln w="9525">
            <a:solidFill>
              <a:srgbClr val="C6C8BB"/>
            </a:solidFill>
          </a:ln>
        </p:spPr>
      </p:sp>
      <p:pic>
        <p:nvPicPr>
          <p:cNvPr id="7" name="The same light clock in two panels: at rest, its photon going straight up a height L to a mirror and back for one tick; and flying past at speed v, where the clock slides sideways during half a tick so the photon's path is the hypotenuse of a right triangle, with no tick time printed on the second panel." descr="The same light clock in two panels: at rest, its photon going straight up a height L to a mirror and back for one tick; and flying past at speed v, where the clock slides sideways during half a tick so the photon's path is the hypotenuse of a right triangle, with no tick time printed on the second panel."/>
          <p:cNvPicPr>
            <a:picLocks noChangeAspect="1"/>
          </p:cNvPicPr>
          <p:nvPr/>
        </p:nvPicPr>
        <p:blipFill>
          <a:blip r:embed="rId3"/>
          <a:stretch>
            <a:fillRect/>
          </a:stretch>
        </p:blipFill>
        <p:spPr>
          <a:xfrm>
            <a:off x="2922270" y="1968500"/>
            <a:ext cx="6347460"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light clock in two panels: at rest, its photon going straight up a height L to a mirror and back for one tick; and flying past at speed v, where the clock slides sideways during half a tick so the photon's path is the hypotenuse of a right triangle, with no tick time printed on the second panel.</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337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Time dilation is symmetric: you see my moving clock run slow, and I see yours run slow, each of us by γ. That sounds like a contradiction, but comparing clock rates at a distance requires a simultaneity convention — and ours differ (27.2). The disagreement only becomes an absolute, face-to-face fact if one clock turns around and comes back, and then the situation is no longer symmetric: that is the twin paradox, resolved in 27.5.</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spacecraft cruises at 0.60c. Compute γ, and find how much Earth time passes while the pilot’s clock advances 10.0 minutes.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spacecraft cruises at 0.60c. Compute γ, and find how much Earth time passes while the pilot’s clock advances 10.0 minutes.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γ = 1/√(1 − 0.6²) = 1/√(0.64) = 1.25.</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pilot’s clock is present at both events, so 10.0 min is the proper time Δτ.</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Δt = γΔτ = 1.25 × 10.0 = 12.5 minutes of Earth time.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γ = 1.25; Earth logs 12.5 min for the pilot’s 10.0 min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Muons (proper lifetime 2.2 μs) move at 0.98c. Find their lifetime and decay range in the lab frame, and compare with the range if there were no time dilation.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Muons (proper lifetime 2.2 μs) move at 0.98c. Find their lifetime and decay range in the lab frame, and compare with the range if there were no time dilation.</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γ = 1/√(1 − 0.98²) = 1/√(0.0396) ≈ 5.0.</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Lab lifetime: γ × 2.2 μs ≈ 11 μs. Range: 0.98 × 3.0 × 10⁸ × 1.1 × 10⁻⁵ ≈ 3.3 km.</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Without dilation: 0.98 × 3.0 × 10⁸ × 2.2 × 10⁻⁶ ≈ 650 m — they would practically all decay in the first kilometre, and sea-level detectors would stay silent. They do not.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The postulates of special relativity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https://giophysics.com/chapter-52/relativity-postulates/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Half-life &amp; decay statistics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https://giophysics.com/chapter-46/half-life/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11 μs and ≈ 3.3 km, versus ≈ 650 m classically — the ground-level muon count is the evidence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ship travels to a star 4.2 ly away at 0.90c. Find the distance the crew measure between Earth and the star.</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γ = 1/√(1 − 0.90²) = 1/√0.19 = 2.29</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4.2 ly is the proper distance, measured in the frame where Earth and star are at rest.</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crew see it contracted: L = γL₀ = 2.29 × 4.2 = 9.6 ly</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crew measure 9.6 ly between Earth and the star.</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γ has been multiplied where it should divide. It is an easy slip because time dilation really is Δt = γΔτ, and the eye copies the pattern across — but the two effects go opposite ways, and that is the point of them. Contraction is L = L₀/γ = 4.2/2.29 = 1.83 ly. The sanity check is that a contracted length must be shorter than the proper length, and 9.6 ly is longer; it is also the only answer that makes the crew's own arithmetic work, since at 0.90c they cross it in 1.83/0.90 = 2.04 years of ship time.</a:t>
            </a:r>
          </a:p>
        </p:txBody>
      </p:sp>
      <p:sp>
        <p:nvSpPr>
          <p:cNvPr id="18" name="text"/>
          <p:cNvSpPr txBox="1"/>
          <p:nvPr/>
        </p:nvSpPr>
        <p:spPr>
          <a:xfrm>
            <a:off x="558800" y="53130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52069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The crew see it contracted: L = L₀/γ = 4.2/2.29 = 1.83 ly</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pilot of the flying clock in panel 2 now looks across at YOUR clock, the one at rest. What does she measure it doing?</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Running fast, by exactly the same factor γ</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Running slow, by exactly the same factor γ</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Keeping correct time — only the moving clock is affected</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The same light clock in two panels: at rest, its photon going straight up a height L to a mirror and back for one tick; and flying past at speed v, where the clock slides sideways during half a tick so the photon's path is the hypotenuse of a right triangle, with no tick time printed on the second panel." descr="The same light clock in two panels: at rest, its photon going straight up a height L to a mirror and back for one tick; and flying past at speed v, where the clock slides sideways during half a tick so the photon's path is the hypotenuse of a right triangle, with no tick time printed on the second panel."/>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light clock in two panels: at rest, its photon going straight up a height L to a mirror and back for one tick; and flying past at speed v, where the clock slides sideways during half a tick so the photon's path is the hypotenuse of a right triangle, with no tick time printed on the second panel.</a:t>
            </a:r>
          </a:p>
        </p:txBody>
      </p:sp>
      <p:sp>
        <p:nvSpPr>
          <p:cNvPr id="13" name="text"/>
          <p:cNvSpPr txBox="1"/>
          <p:nvPr/>
        </p:nvSpPr>
        <p:spPr>
          <a:xfrm>
            <a:off x="7010400" y="558292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Running slow, by exactly the same factor γ</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There is nothing in panel 2 that says which clock is moving. Redraw it in her frame and it is your clock that slides sideways while its photon takes the hypotenuse, so she measures Δt = γΔτ about yours with the same γ. That sounds like a contradiction only if comparing two distant clocks were frame-free — and it is not, because it needs a simultaneity convention, and 27.2 says those differ. The disagreement becomes an absolute, face-to-face fact only if one clock turns round and comes back, which is 27.5.</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Muons created 10 km up, living 2.2 μs, reach the ground because…</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travel faster than light over short distances</a:t>
            </a:r>
          </a:p>
        </p:txBody>
      </p:sp>
      <p:sp>
        <p:nvSpPr>
          <p:cNvPr id="9" name="option-letter"/>
          <p:cNvSpPr txBox="1"/>
          <p:nvPr/>
        </p:nvSpPr>
        <p:spPr>
          <a:xfrm>
            <a:off x="558800" y="2999740"/>
            <a:ext cx="355600" cy="46228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our frame their lifetime is dilated by γ (in theirs, the atmosphere is contracted)</a:t>
            </a:r>
          </a:p>
        </p:txBody>
      </p:sp>
      <p:sp>
        <p:nvSpPr>
          <p:cNvPr id="11" name="option-letter"/>
          <p:cNvSpPr txBox="1"/>
          <p:nvPr/>
        </p:nvSpPr>
        <p:spPr>
          <a:xfrm>
            <a:off x="558800" y="358902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58902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atmosphere accelerates them as they fall</a:t>
            </a:r>
          </a:p>
        </p:txBody>
      </p:sp>
      <p:sp>
        <p:nvSpPr>
          <p:cNvPr id="13" name="panel"/>
          <p:cNvSpPr/>
          <p:nvPr/>
        </p:nvSpPr>
        <p:spPr>
          <a:xfrm>
            <a:off x="7010400" y="1854200"/>
            <a:ext cx="4622800" cy="2921617"/>
          </a:xfrm>
          <a:prstGeom prst="rect">
            <a:avLst/>
          </a:prstGeom>
          <a:solidFill>
            <a:srgbClr val="FFFFFF"/>
          </a:solidFill>
          <a:ln w="9525">
            <a:solidFill>
              <a:srgbClr val="C6C8BB"/>
            </a:solidFill>
          </a:ln>
        </p:spPr>
      </p:sp>
      <p:pic>
        <p:nvPicPr>
          <p:cNvPr id="14" name="A cosmic ray striking the top of the atmosphere and creating a muon 10 km above the ground, the muon marked with a proper lifetime of 2.2 μs and a speed of 0.98c, travelling down to a detector counting muons at sea level." descr="A cosmic ray striking the top of the atmosphere and creating a muon 10 km above the ground, the muon marked with a proper lifetime of 2.2 μs and a speed of 0.98c, travelling down to a detector counting muons at sea level."/>
          <p:cNvPicPr>
            <a:picLocks noChangeAspect="1"/>
          </p:cNvPicPr>
          <p:nvPr/>
        </p:nvPicPr>
        <p:blipFill>
          <a:blip r:embed="rId3"/>
          <a:stretch>
            <a:fillRect/>
          </a:stretch>
        </p:blipFill>
        <p:spPr>
          <a:xfrm>
            <a:off x="7124700" y="1968500"/>
            <a:ext cx="4394200" cy="2693017"/>
          </a:xfrm>
          <a:prstGeom prst="rect">
            <a:avLst/>
          </a:prstGeom>
        </p:spPr>
      </p:pic>
      <p:sp>
        <p:nvSpPr>
          <p:cNvPr id="15" name="text"/>
          <p:cNvSpPr txBox="1"/>
          <p:nvPr/>
        </p:nvSpPr>
        <p:spPr>
          <a:xfrm>
            <a:off x="7010400" y="483931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cosmic ray striking the top of the atmosphere and creating a muon 10 km above the ground, the muon marked with a proper lifetime of 2.2 μs and a speed of 0.98c, travelling down to a detector counting muons at sea level.</a:t>
            </a:r>
          </a:p>
        </p:txBody>
      </p:sp>
      <p:sp>
        <p:nvSpPr>
          <p:cNvPr id="16" name="text"/>
          <p:cNvSpPr txBox="1"/>
          <p:nvPr/>
        </p:nvSpPr>
        <p:spPr>
          <a:xfrm>
            <a:off x="7010400" y="588071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In our frame their lifetime is dilated by γ (in theirs, the atmosphere is contracted)</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At 0.98c, γ ≈ 5: we see them live ≈ 11 μs and range ≈ 3.3 km with decay statistics doing the rest; they see a 2 km atmosphere. No frame ever sees them beat light.</a:t>
            </a:r>
          </a:p>
        </p:txBody>
      </p:sp>
      <p:sp>
        <p:nvSpPr>
          <p:cNvPr id="9" name="text"/>
          <p:cNvSpPr txBox="1"/>
          <p:nvPr/>
        </p:nvSpPr>
        <p:spPr>
          <a:xfrm>
            <a:off x="558800" y="36569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86461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Nothing in relativity ever allows this, and the muon data do not require it: at 0.98c a muon covers 3.3 km in the 11 μs we measure it to live, which is under c the whole way. Any answer that has something beating light is answering a different question from the one the postulates permit.</a:t>
            </a:r>
          </a:p>
        </p:txBody>
      </p:sp>
      <p:sp>
        <p:nvSpPr>
          <p:cNvPr id="11" name="text"/>
          <p:cNvSpPr txBox="1"/>
          <p:nvPr/>
        </p:nvSpPr>
        <p:spPr>
          <a:xfrm>
            <a:off x="558800" y="46863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γ ≈ 5 at 0.98c: in our frame the lifetime stretches to about 11 μs and the range to about 3.3 km, and the spread of decay times does the rest. In the muon's own frame nothing about it has changed — it is the 10 km of atmosphere that is contracted to about 2 km.</a:t>
            </a:r>
          </a:p>
        </p:txBody>
      </p:sp>
      <p:sp>
        <p:nvSpPr>
          <p:cNvPr id="12" name="text"/>
          <p:cNvSpPr txBox="1"/>
          <p:nvPr/>
        </p:nvSpPr>
        <p:spPr>
          <a:xfrm>
            <a:off x="558800" y="53936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Gravity does act on a muon, but over the 11 μs of its life it changes a speed of 0.98c by nothing measurable, and speeding it up could not help anyway: at 0.98c it is already within 2% of the ceiling, and the shortfall is a factor of five, not a few per cent.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TIME DILATION &amp; LENGTH CONTRACTION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Time Dilation &amp; Length Contraction.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ship travels to a star 4.2 ly away at 0.90c. Find the trip time on Earth clocks, the trip time on the ship’s clock, and the Earth–star distance the crew measures. Show the two ship-frame numbers are consistent.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ship travels to a star 4.2 ly away at 0.90c. Find the trip time on Earth clocks, the trip time on the ship’s clock, and the Earth–star distance the crew measures. Show the two ship-frame numbers are consistent.</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Earth frame: Δt = 4.2 ÷ 0.90 = 4.67 years. γ = 1/√(1 − 0.81) = 2.29.</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Ship clock (proper time): Δτ = Δt/γ = 4.67 ÷ 2.29 = 2.04 years.</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Crew’s distance: L = L₀/γ = 4.2 ÷ 2.29 = 1.83 ly. Consistency: at 0.90c, covering 1.83 ly takes 1.83 ÷ 0.90 = 2.04 years ✓ — contraction and dilation are the same fact in different frames.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4.67 y (Earth), 2.04 y (ship), 1.83 ly (ship’s ruler) — mutually consistent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GPS satellites orbit at about 3.9 km/s. Estimate the special-relativistic clock lag per day, combine with the general-relativistic gain of ≈ +45 μs/day, and find the daily position error if nobody corrected for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Every GPS satellite has its clock deliberately mistuned before launch, so that on the bench it keeps the wrong time. Why would anyone build that 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clock is set to run 38 microseconds per day slower than a correct clock on the ground. Launch it, and in orbit it keeps perfect time.</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a clock in orbit does not tick at the ground's rate. Its 3.9 km/s costs it about 7 μs a day by special relativity; the weaker gravity up there gains it about 45 μs a day by general relativity; net, it runs 38 μs a day fast. Leave that uncorrected and the position your phone reports drifts by roughly 11 km every day. Relativity is not exotic — it is in the satnav.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GPS satellites orbit at about 3.9 km/s. Estimate the special-relativistic clock lag per day, combine with the general-relativistic gain of ≈ +45 μs/day, and find the daily position error if nobody corrected for it.</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β = 3.9 × 10³ ÷ 3.0 × 10⁸ = 1.3 × 10⁻⁵, so γ − 1 ≈ β²/2 = 8.5 × 10⁻¹¹ (binomial, since β is tiny).</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Lag per day: 86 400 s × 8.5 × 10⁻¹¹ ≈ 7 μs slow. Net with gravity: −7 + 45 ≈ +38 μs/day fast.</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Ranging error: light covers c × 38 × 10⁻⁶ ≈ 11 km. GPS would be useless within a day — instead, the satellite clocks are factory-detuned by exactly this budget, and your phone’s fix works.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7 μs/day slow (special) + 45 μs/day fast (general) = +38 μs/day → ~11 km/day of error if uncorrected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TIME DILATION &amp; LENGTH CONTRACTION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Time Dilation &amp; Length Contraction.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GALILEAN &amp; SPECIAL RELATIVITY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27.4 Lorentz Transformations &amp; Velocity Addition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https://giophysics.com/chapter-52/lorentz-transformations/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https://giophysics.com/chapter-52/time-dilation/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https://giophysics.com/chapter-52/presentation/?lesson=dilation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Galilean &amp; Special Relativity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https://giophysics.com/downloads/52-3-time-dilation.pdf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clock moving at speed v runs slow by the factor γ = 1/√(1 − v²/c²): Δt = γΔτ, where proper time Δτ is measured by the clock present at both events. Lengths along the motion contract by the same factor: L = L₀/γ.</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muon at 0.98c lives 2.2 μs on its own clock but 11 μs on ours — long enough to fall from 10 km altitude to your detector. In the muon’s frame the atmosphere itself is only 2 km thick. Same arrival, two explanations.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Moving clocks run slow, moving rulers shrink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527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In the light clock’s rest frame a tick takes Δτ = 2L/c. Seen from the ground, the photon travels a zigzag hypotenuse while the clock slides sideways, and demanding speed c on both paths gives Δt = γΔτ with γ = 1/√(1 − v²/c²): time dilation. Proper time Δτ is the time between two events measured by the clock present at both — always the shortest anyone measures.</a:t>
            </a:r>
          </a:p>
        </p:txBody>
      </p:sp>
      <p:sp>
        <p:nvSpPr>
          <p:cNvPr id="7" name="text"/>
          <p:cNvSpPr txBox="1"/>
          <p:nvPr/>
        </p:nvSpPr>
        <p:spPr>
          <a:xfrm>
            <a:off x="558800" y="374904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same logic shrinks lengths: an object’s proper length L₀ is measured at rest with it, and a frame crossing it at speed v measures L = L₀/γ along the motion (perpendicular directions are untouched). The two effects are one consistent story told from two frames, and nature confirms them daily: cosmic-ray muons, living only 2.2 μs, reach the ground because we see their lifetime dilated (equivalently, they see the atmosphere contracted), and GPS satellite clocks are pre-tuned for the ~38 μs/day disagreement between orbital and ground time — ignore it, and positions drift kilometres per day.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light-clock argument, closely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Rest frame: photon climbs L, tick time Δτ = 2L/c. Ground frame: during the half-tick Δt/2 the clock slides v·Δt/2, so the photon’s path is the hypotenuse √(L² + (vΔt/2)²) — and postulate 2 insists it covers that at c.</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Solve c²(Δt/2)² = L² + v²(Δt/2)² for Δt and out falls Δt = γ(2L/c) = γΔτ. Nothing about mirrors is special: any clock — quartz, atomic, biological — must agree, or you could compare two clocks and detect absolute motion, violating postulate 1.</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Muons: the experiment you can repeat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Cosmic rays make muons ~10 km up, moving near 0.98c. Naively they travel 0.98c × 2.2 μs ≈ 650 m before decaying — they should never reach sea level. Yet detectors on the ground count them in droves.</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Our frame: their lifetime is dilated to γ × 2.2 ≈ 11 μs, range ≈ 3.3 km, and with exponential decay statistics enough survive the trip. Their frame: the lifetime is a proper 2.2 μs but the atmosphere rushes past length-contracted to ≈ 2 km. Both frames predict the same measured count rate — relativity’s books always balance.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GPS: relativity as engineering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GPS satellites orbit at 3.9 km/s, so special relativity slows their clocks by about 7 μs per day relative to the ground. General relativity — weaker gravity up there — speeds them up by about 45 μs per day. Net: satellite clocks run ~38 μs/day fast, and are deliberately detuned before launch to compensate.</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Uncorrected, position fixes would drift by c × 38 μs ≈ 11 km every day. Every phone that knows where it is, is quietly confirming both relativities.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TIME DILATION &amp; LENGTH CONTRACTION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Time Dilation &amp; Length Contraction.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Galilean &amp; Special Relativity — Time Dilation &amp; Length Contraction</dc:title>
  <dc:subject>Galilean &amp; Special Relativity</dc:subject>
  <dc:creator>GioPhysics</dc:creator>
  <cp:keywords>lesson, Galilean &amp; Special Relativity, chapter-52,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