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Galilean &amp; Special Relativity — Frames &amp; Galilean Relativity. Lesson 1 of 6.</a:t>
            </a:r>
          </a:p>
          <a:p>
            <a:pPr marL="0" indent="0">
              <a:buNone/>
            </a:pPr>
            <a:r>
              <a:rPr lang="en-GB" sz="1200" dirty="0"/>
              <a:t>[Intro] Pour coffee on a smoothly cruising train and it falls straight into the cup, exactly as it would at home. Galileo noticed this on ships four centuries ago: below deck, with the sea calm, no experiment can tell you whether the ship is moving. That innocent observation is the first relativity principle.</a:t>
            </a:r>
          </a:p>
          <a:p>
            <a:pPr marL="0" indent="0">
              <a:buNone/>
            </a:pPr>
            <a:r>
              <a:rPr lang="en-GB" sz="1200" dirty="0"/>
              <a:t>[Source] https://giophysics.com/chapter-52/galilean-relativity/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Galilean transformation: x′ = x − vt · t′ = t</a:t>
            </a:r>
          </a:p>
          <a:p>
            <a:pPr marL="0" indent="0">
              <a:buNone/>
            </a:pPr>
            <a:r>
              <a:rPr lang="en-GB" sz="1200" dirty="0"/>
              <a:t>[In plain English] The moving observer’s origin has slid a distance vt away, so subtract it. The second equation is the hidden assumption of all pre-1905 physics: one universal clock for everybody.</a:t>
            </a:r>
          </a:p>
          <a:p>
            <a:pPr marL="0" indent="0">
              <a:buNone/>
            </a:pPr>
            <a:r>
              <a:rPr lang="en-GB" sz="1200" dirty="0"/>
              <a:t>[Note] v = relative speed of the frames along x</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Velocity addition: u′ = u − v</a:t>
            </a:r>
          </a:p>
          <a:p>
            <a:pPr marL="0" indent="0">
              <a:buNone/>
            </a:pPr>
            <a:r>
              <a:rPr lang="en-GB" sz="1200" dirty="0"/>
              <a:t>[In plain English] Speeds simply add and subtract: a ball thrown at 8 m/s inside a 30 m/s train does 38 m/s past the platform. Utterly reliable at everyday speeds — and, it turns out, only approximately true.</a:t>
            </a:r>
          </a:p>
          <a:p>
            <a:pPr marL="0" indent="0">
              <a:buNone/>
            </a:pPr>
            <a:r>
              <a:rPr lang="en-GB" sz="1200" dirty="0"/>
              <a:t>[Note] Differentiate x′ = x − vt with t′ = 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Acceleration is invariant: a′ = a, so F = ma in both frames</a:t>
            </a:r>
          </a:p>
          <a:p>
            <a:pPr marL="0" indent="0">
              <a:buNone/>
            </a:pPr>
            <a:r>
              <a:rPr lang="en-GB" sz="1200" dirty="0"/>
              <a:t>[In plain English] Differentiating u′ = u − v kills the constant v. Both frames agree on every acceleration and every force — which is exactly why no mechanics experiment can reveal uniform motion.</a:t>
            </a:r>
          </a:p>
          <a:p>
            <a:pPr marL="0" indent="0">
              <a:buNone/>
            </a:pPr>
            <a:r>
              <a:rPr lang="en-GB" sz="1200" dirty="0"/>
              <a:t>[Note] v is constant, so it dies under d/dt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problem with light: Galileo: c′ = c − v · Maxwell: c′ = c</a:t>
            </a:r>
          </a:p>
          <a:p>
            <a:pPr marL="0" indent="0">
              <a:buNone/>
            </a:pPr>
            <a:r>
              <a:rPr lang="en-GB" sz="1200" dirty="0"/>
              <a:t>[In plain English] Maxwell’s equations fix the speed of light from constants of electricity and magnetism, without asking who is measuring. Galilean addition says different observers must disagree. Both cannot be right.</a:t>
            </a:r>
          </a:p>
          <a:p>
            <a:pPr marL="0" indent="0">
              <a:buNone/>
            </a:pPr>
            <a:r>
              <a:rPr lang="en-GB" sz="1200" dirty="0"/>
              <a:t>[Note] c = 1/√(μ₀ε₀) — no frame appears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ball thrown at 8.0 m/s inside a carriage that is passing the platform at 30.0 m/s, with two parallel position axes drawn below it: x for the platform frame S with origin O, and x′ for the carriage frame S′ with origin O′, the gap between the two origins dimensioned.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5. 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a:t>
            </a:r>
          </a:p>
          <a:p>
            <a:pPr marL="0" indent="0">
              <a:buNone/>
            </a:pPr>
            <a:r>
              <a:rPr lang="en-GB" sz="1200" dirty="0"/>
              <a:t>[Where it came from] IB Theme A · Space, time and motion, question 10; syllabus A.4, A.5.</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Galilean relativity does not say ‘everything is relative’. Uniform velocity is relative and undetectable — but acceleration is absolute. Slam the brakes and the standing passengers stagger; spin the frame and loose objects drift outward: no symmetry hides that. Relativity, Galilean or special, is a statement about constant-velocity frames only.</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passenger walks forward at 2.0 m/s along a train moving at 30.0 m/s. Find her velocity in the ground frame, and her velocity if she walks toward the rear instead.</a:t>
            </a:r>
          </a:p>
          <a:p>
            <a:pPr marL="0" indent="0">
              <a:buNone/>
            </a:pPr>
            <a:r>
              <a:rPr lang="en-GB" sz="1200" dirty="0"/>
              <a:t>[Answer] 32.0 m/s forward; 28.0 m/s walking rearward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Ground frame: u = u′ + v = 2.0 + 30.0 = 32.0 m/s.</a:t>
            </a:r>
          </a:p>
          <a:p>
            <a:pPr marL="0" indent="0">
              <a:buNone/>
            </a:pPr>
            <a:r>
              <a:rPr lang="en-GB" sz="1200" dirty="0"/>
              <a:t>[Step 2] Walking rearward, u′ = −2.0 m/s, so u = −2.0 + 30.0 = 28.0 m/s.</a:t>
            </a:r>
          </a:p>
          <a:p>
            <a:pPr marL="0" indent="0">
              <a:buNone/>
            </a:pPr>
            <a:r>
              <a:rPr lang="en-GB" sz="1200" dirty="0"/>
              <a:t>[Step 3] Both answers come from the same rule u′ = u − v, rearranged — velocities add like ordinary vectors in Galilean physics.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32.0 m/s forward; 28.0 m/s walking rearward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2D kinematics &amp; relative motion; Newton’s laws of motion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ball is thrown at 8.0 m/s (train frame) inside a carriage doing 30.0 m/s. Where is the ball after 3.0 s in each frame? Verify the Galilean transformation connects the answers.</a:t>
            </a:r>
          </a:p>
          <a:p>
            <a:pPr marL="0" indent="0">
              <a:buNone/>
            </a:pPr>
            <a:r>
              <a:rPr lang="en-GB" sz="1200" dirty="0"/>
              <a:t>[Answer] 24.0 m (train frame), 114.0 m (ground frame), linked by x′ = x − vt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Train frame: x′ = u′t = 8.0 × 3.0 = 24.0 m from the thrower.</a:t>
            </a:r>
          </a:p>
          <a:p>
            <a:pPr marL="0" indent="0">
              <a:buNone/>
            </a:pPr>
            <a:r>
              <a:rPr lang="en-GB" sz="1200" dirty="0"/>
              <a:t>[Step 2] Ground frame: u = 38.0 m/s, so x = 38.0 × 3.0 = 114.0 m.</a:t>
            </a:r>
          </a:p>
          <a:p>
            <a:pPr marL="0" indent="0">
              <a:buNone/>
            </a:pPr>
            <a:r>
              <a:rPr lang="en-GB" sz="1200" dirty="0"/>
              <a:t>[Step 3] Check: x′ = x − vt = 114.0 − 30.0 × 3.0 = 24.0 m ✓ — same event, two coordinate grids.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24.0 m (train frame), 114.0 m (ground frame), linked by x′ = x − vt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carriage now brakes hard. The ball, touched by nobody, rolls forward along the floor. What does that tell you about frame S′?</a:t>
            </a:r>
          </a:p>
          <a:p>
            <a:pPr marL="0" indent="0">
              <a:buNone/>
            </a:pPr>
            <a:r>
              <a:rPr lang="en-GB" sz="1200" dirty="0"/>
              <a:t>[Options] A Nothing — mechanics is the same in every frame, so a rolling ball is allowed   B S′ has stopped being inertial, and unlike uniform velocity, acceleration is detectable from inside   C The ball was pushed by the air moving forward in the carriage</a:t>
            </a:r>
          </a:p>
          <a:p>
            <a:pPr marL="0" indent="0">
              <a:buNone/>
            </a:pPr>
            <a:r>
              <a:rPr lang="en-GB" sz="1200" dirty="0"/>
              <a:t>[Figure] A ball thrown at 8.0 m/s inside a carriage that is passing the platform at 30.0 m/s, with two parallel position axes drawn below it: x for the platform frame S with origin O, and x′ for the carriage frame S′ with origin O′, the gap between the two origins dimensioned.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S′ has stopped being inertial, and unlike uniform velocity, acceleration is detectable from inside. While the carriage held 30.0 m/s, x′ = x − vt with v constant gave a′ = a, and the ball obeyed Newton's laws in both frames. Braking breaks that: v is no longer constant, the transformation acquires an acceleration, and a ball with no force on it changes velocity in S′. Galilean relativity is a statement about constant-velocity frames only — uniform motion is relative, acceleration is absolute, and the staggering passengers prove it.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You are sealed in a windowless cabin moving at constant velocity. Which experiment can reveal your speed?</a:t>
            </a:r>
          </a:p>
          <a:p>
            <a:pPr marL="0" indent="0">
              <a:buNone/>
            </a:pPr>
            <a:r>
              <a:rPr lang="en-GB" sz="1200" dirty="0"/>
              <a:t>[Options] A Timing a pendulum very precisely   B Dropping a ball and watching where it lands   C None — every mechanics experiment comes out the same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You are sealed in a windowless cabin moving at constant velocity. Which experiment can reveal your speed?</a:t>
            </a:r>
          </a:p>
          <a:p>
            <a:pPr marL="0" indent="0">
              <a:buNone/>
            </a:pPr>
            <a:r>
              <a:rPr lang="en-GB" sz="1200" dirty="0"/>
              <a:t>[Option by option] A: The pendulum's period is 2π√(L/g), and both L and g are exactly what they were on the ground — the precision does not help, because there is no small effect hiding under it. Adding "very precisely" to an experiment cannot create a quantity that the physics does not contain.  B: This is the experiment Galileo actually described, and it comes out the same as on the platform: the ball shares the cabin's velocity and lands at your feet. It is the demonstration of the principle rather than a test that could break it.  C: Correct. Since a′ = a, every frame agrees on every force and every trajectory, so no mechanics experiment can single out one frame as the one at rest.</a:t>
            </a:r>
          </a:p>
          <a:p>
            <a:pPr marL="0" indent="0">
              <a:buNone/>
            </a:pPr>
            <a:r>
              <a:rPr lang="en-GB" sz="1200" dirty="0"/>
              <a:t>[Answer] C — None — every mechanics experiment comes out the same</a:t>
            </a:r>
          </a:p>
          <a:p>
            <a:pPr marL="0" indent="0">
              <a:buNone/>
            </a:pPr>
            <a:r>
              <a:rPr lang="en-GB" sz="1200" dirty="0"/>
              <a:t>[Why] a′ = a means both frames agree on every force and every trajectory. Uniform motion leaves no mechanical fingerprint — that is the Galilean principle of relativity.</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Maxwell’s equations give c = 1/√(μ₀ε₀) = 3.00 × 10⁸ m/s with no reference frame specified. The Earth orbits the Sun at 30 km/s. What fractional change in the measured speed of light did Galilean physics predict across the year, and why was that a crisis?</a:t>
            </a:r>
          </a:p>
          <a:p>
            <a:pPr marL="0" indent="0">
              <a:buNone/>
            </a:pPr>
            <a:r>
              <a:rPr lang="en-GB" sz="1200" dirty="0"/>
              <a:t>[Answer] A ±1 × 10⁻⁴ seasonal shift was predicted; Maxwell’s frame-free c said there should be none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Galilean addition: measured speed should be c ± v depending on the direction of travel through the supposed aether.</a:t>
            </a:r>
          </a:p>
          <a:p>
            <a:pPr marL="0" indent="0">
              <a:buNone/>
            </a:pPr>
            <a:r>
              <a:rPr lang="en-GB" sz="1200" dirty="0"/>
              <a:t>[Step 2] Fractional shift: v/c = 3.0 × 10⁴ ÷ 3.0 × 10⁸ = 1.0 × 10⁻⁴ — one part in ten thousand, reversing over six months.</a:t>
            </a:r>
          </a:p>
          <a:p>
            <a:pPr marL="0" indent="0">
              <a:buNone/>
            </a:pPr>
            <a:r>
              <a:rPr lang="en-GB" sz="1200" dirty="0"/>
              <a:t>[Step 3] But Maxwell’s c is built only from μ₀ and ε₀, constants with no v in them. Either Maxwell’s equations were wrong in moving frames, or the Galilean transformation was. Interferometers were precise enough to referee — see 27.2.</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±1 × 10⁻⁴ seasonal shift was predicted; Maxwell’s frame-free c said there should be none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jump straight up in the aisle of a train doing 300 km/h. Why does the back of the carriage not slam into you? For the half-second you are airborne, nothing is touching you and the train covers over forty metres of track. You land on the same floor tile you left.</a:t>
            </a:r>
          </a:p>
          <a:p>
            <a:pPr marL="0" indent="0">
              <a:buNone/>
            </a:pPr>
            <a:r>
              <a:rPr lang="en-GB" sz="1200" dirty="0"/>
              <a:t>[Answer] Because you left the floor already moving at 300 km/h horizontally, and nothing horizontal acts on you in flight. It is not the air: seal the carriage and pump it out and the jump comes out identical. That is the Galilean principle — uniform velocity leaves no mechanical fingerprint.</a:t>
            </a:r>
          </a:p>
          <a:p>
            <a:pPr marL="0" indent="0">
              <a:buNone/>
            </a:pPr>
            <a:r>
              <a:rPr lang="en-GB" sz="1200" dirty="0"/>
              <a:t>[Figure] The same lamp emitting one light pulse, drawn twice: in the upper panel an observer stands still beside the lamp, in the lower panel an observer chases the same pulse at 0.50c, and neither measured speed is written down.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Starting from u′ = u − v with v constant, show that both frames agree on accelerations and hence on Newton’s second law — and identify the single assumption that special relativity will later abandon.</a:t>
            </a:r>
          </a:p>
          <a:p>
            <a:pPr marL="0" indent="0">
              <a:buNone/>
            </a:pPr>
            <a:r>
              <a:rPr lang="en-GB" sz="1200" dirty="0"/>
              <a:t>[Answer] a′ = a follows, so mechanics is frame-blind; the buried assumption is universal time t′ = 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Differentiate with respect to time: du′/dt = du/dt − 0, so a′ = a — the constant v vanishes.</a:t>
            </a:r>
          </a:p>
          <a:p>
            <a:pPr marL="0" indent="0">
              <a:buNone/>
            </a:pPr>
            <a:r>
              <a:rPr lang="en-GB" sz="1200" dirty="0"/>
              <a:t>[Step 2] With identical masses and forces, F = ma holds in both frames: no mechanics experiment can distinguish them. Galilean relativity is proved, not assumed, for mechanics.</a:t>
            </a:r>
          </a:p>
          <a:p>
            <a:pPr marL="0" indent="0">
              <a:buNone/>
            </a:pPr>
            <a:r>
              <a:rPr lang="en-GB" sz="1200" dirty="0"/>
              <a:t>[Step 3] The derivation silently used t′ = t — the same clock for all observers, which let us differentiate both sides ‘with respect to time’ as if time were shared. That is the assumption Einstein drops: once simultaneity is frame-dependent, u′ = u − v must be rebuilt (27.4).</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a follows, so mechanics is frame-blind; the buried assumption is universal time t′ = 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https://giophysics.com/chapter-52/presentation/?lesson=galilean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An inertial frame is one moving at constant velocity in which Newton’s laws hold; Galilean relativity says mechanics is identical in all of them, with frames related by x′ = x − vt, t′ = t and velocities by u′ = u − v.</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flight attendant walks forward at 1 m/s in a plane cruising at 250 m/s: the ground measures 251 m/s, the plane measures 1 m/s — and the coffee pours identically for both observers.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reference frame is a coordinate grid plus a clock; an inertial frame is one in which Newton’s first law holds — no fictitious pushes appear. The Galilean principle of relativity says the laws of mechanics are identical in every inertial frame: uniform velocity is undetectable from inside. Translating between frames is bookkeeping — the Galilean transformations x′ = x − vt, t′ = t — and differentiating gives velocity addition u′ = u − v, then a′ = a: both frames agree on accelerations, hence on forces, hence on all of mechanics. The picture cracked when Maxwell’s equations predicted a definite speed for light, c = 3.00 × 10⁸ m s⁻¹, with no frame attached. Galileo insists a moving observer must measure c − v; Maxwell’s equations contain no v. One of them had to give.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frame gliding at constant velocity is inertial: a puck released at rest stays put. A braking car or a rotating carousel is not — loose objects accelerate with no force in sight, and you must invent fictitious forces to patch Newton up. The Earth’s surface spins and orbits, but the accelerations are so small that it passes as inertial for laboratory physics.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deep claim is not that things move — it is that the laws cannot tell inertial frames apart. Drop a ball on the train and it lands at your feet, because it shares the train’s velocity and gains none horizontally. Every mechanics experiment comes out identical, so the question ‘are we really moving?’ has no mechanical answer. Only relative velocity between frames is measurable.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By 1865 light was an electromagnetic wave with speed c set by μ₀ and ε₀. Waves usually have a medium — sound needs air — so physicists invented the ‘aether’ and expected light’s measured speed to vary with the observer’s motion through it, by u′ = c − v. The Earth orbits at 30 km/s, so the effect had to be there at 1 part in 10⁴. The next lesson is the experiment that went looking — and found nothing.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52/presentation/?lesson=galilea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hyperlink" Target="https://giophysics.com/curricula/ib/exams/space-time-and-motion#q1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kinematics-2d-advanced/" TargetMode="External"/><Relationship Id="rId4" Type="http://schemas.openxmlformats.org/officeDocument/2006/relationships/hyperlink" Target="https://giophysics.com/chapter-3/newtons-laws-of-mo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52/presentation/?lesson=galilean"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2/presentation/?lesson=galilean"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52/relativity-postulates/" TargetMode="External"/><Relationship Id="rId4" Type="http://schemas.openxmlformats.org/officeDocument/2006/relationships/hyperlink" Target="https://giophysics.com/chapter-52/galilean-relativity/" TargetMode="External"/><Relationship Id="rId5" Type="http://schemas.openxmlformats.org/officeDocument/2006/relationships/hyperlink" Target="https://giophysics.com/chapter-52/presentation/?lesson=galilean" TargetMode="External"/><Relationship Id="rId6" Type="http://schemas.openxmlformats.org/officeDocument/2006/relationships/hyperlink" Target="https://giophysics.com/chapter-52/" TargetMode="External"/><Relationship Id="rId7" Type="http://schemas.openxmlformats.org/officeDocument/2006/relationships/hyperlink" Target="https://giophysics.com/downloads/52-1-galilean-relativit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27 · Galilean &amp; Special Relativity</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No experiment names the moving frame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Frames &amp; Galilean Relativity</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Pour coffee on a smoothly cruising train and it falls straight into the cup, exactly as it would at home. Galileo noticed this on ships four centuries ago: below deck, with the sea calm, no experiment can tell you whether the ship is moving. That innocent observation is the first relativity principle.</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Galilean &amp; Special Relativity</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41.5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https://giophysics.com/chapter-52/galilean-relativity/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Galilean transformation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x′ = x − vt · t′ = 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 = relative speed of the frames along x</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moving observer’s origin has slid a distance vt away, so subtract it. The second equation is the hidden assumption of all pre-1905 physics: one universal clock for everybody.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Velocity addition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u′ = u − 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Differentiate x′ = x − vt with t′ = 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Speeds simply add and subtract: a ball thrown at 8 m/s inside a 30 m/s train does 38 m/s past the platform. Utterly reliable at everyday speeds — and, it turns out, only approximately true.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Acceleration is invariant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a′ = a, so F = ma in both frames</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 is constant, so it dies under d/dt</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Differentiating u′ = u − v kills the constant v. Both frames agree on every acceleration and every force — which is exactly why no mechanics experiment can reveal uniform motion.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problem with light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Galileo: c′ = c − v · Maxwell: c′ = c</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 = 1/√(μ₀ε₀) — no frame appears</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Maxwell’s equations fix the speed of light from constants of electricity and magnetism, without asking who is measuring. Galilean addition says different observers must disagree. Both cannot be right.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ball, two frames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ball thrown at 8.0 m/s inside a carriage that is passing the platform at 30.0 m/s, with two parallel position axes drawn below it: x for the platform frame S with origin O, and x′ for the carriage frame S′ with origin O′, the gap between the two origins dimensioned." descr="A ball thrown at 8.0 m/s inside a carriage that is passing the platform at 30.0 m/s, with two parallel position axes drawn below it: x for the platform frame S with origin O, and x′ for the carriage frame S′ with origin O′, the gap between the two origins dimensioned."/>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ball thrown at 8.0 m/s inside a carriage that is passing the platform at 30.0 m/s, with two parallel position axes drawn below it: x for the platform frame S with origin O, and x′ for the carriage frame S′ with origin O′, the gap between the two origins dimensioned.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5 — IB Theme A · Space, time and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A.4, A.5</a:t>
            </a:r>
          </a:p>
        </p:txBody>
      </p:sp>
      <p:sp>
        <p:nvSpPr>
          <p:cNvPr id="6" name="panel"/>
          <p:cNvSpPr/>
          <p:nvPr/>
        </p:nvSpPr>
        <p:spPr>
          <a:xfrm>
            <a:off x="3006090" y="1854200"/>
            <a:ext cx="6179820" cy="3204210"/>
          </a:xfrm>
          <a:prstGeom prst="rect">
            <a:avLst/>
          </a:prstGeom>
          <a:solidFill>
            <a:srgbClr val="FFFFFF"/>
          </a:solidFill>
          <a:ln w="9525">
            <a:solidFill>
              <a:srgbClr val="C6C8BB"/>
            </a:solidFill>
          </a:ln>
        </p:spPr>
      </p:sp>
      <p:pic>
        <p:nvPicPr>
          <p:cNvPr id="7" name="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 descr="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
          <p:cNvPicPr>
            <a:picLocks noChangeAspect="1"/>
          </p:cNvPicPr>
          <p:nvPr/>
        </p:nvPicPr>
        <p:blipFill>
          <a:blip r:embed="rId3"/>
          <a:stretch>
            <a:fillRect/>
          </a:stretch>
        </p:blipFill>
        <p:spPr>
          <a:xfrm>
            <a:off x="3120390" y="1968500"/>
            <a:ext cx="5951220"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9972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Galilean relativity does not say ‘everything is relative’. Uniform velocity is relative and undetectable — but acceleration is absolute.</a:t>
            </a:r>
          </a:p>
        </p:txBody>
      </p:sp>
      <p:sp>
        <p:nvSpPr>
          <p:cNvPr id="7" name="text"/>
          <p:cNvSpPr txBox="1"/>
          <p:nvPr/>
        </p:nvSpPr>
        <p:spPr>
          <a:xfrm>
            <a:off x="558800" y="369062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Slam the brakes and the standing passengers stagger; spin the frame and loose objects drift outward: no symmetry hides that. Relativity, Galilean or special, is a statement about constant-velocity frames only.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passenger walks forward at 2.0 m/s along a train moving at 30.0 m/s. Find her velocity in the ground frame, and her velocity if she walks toward the rear instead.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passenger walks forward at 2.0 m/s along a train moving at 30.0 m/s. Find her velocity in the ground frame, and her velocity if she walks toward the rear instead.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Ground frame: u = u′ + v = 2.0 + 30.0 = 32.0 m/s.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Walking rearward, u′ = −2.0 m/s, so u = −2.0 + 30.0 = 28.0 m/s.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Both answers come from the same rule u′ = u − v, rearranged — velocities add like ordinary vectors in Galilean physics.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32.0 m/s forward; 28.0 m/s walking rearward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FRAMES &amp; GALILEAN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Frames &amp; Galilean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2D kinematics &amp; relative motion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https://giophysics.com/chapter-1/kinematics-2d-advanced/</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Newton’s laws of motion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ball is thrown at 8.0 m/s (train frame) inside a carriage doing 30.0 m/s. Where is the ball after 3.0 s in each frame? Verify the Galilean transformation connects the answers.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ball is thrown at 8.0 m/s (train frame) inside a carriage doing 30.0 m/s. Where is the ball after 3.0 s in each frame? Verify the Galilean transformation connects the answers.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Train frame: x′ = u′t = 8.0 × 3.0 = 24.0 m from the thrower.</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Ground frame: u = 38.0 m/s, so x = 38.0 × 3.0 = 114.0 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Check: x′ = x − vt = 114.0 − 30.0 × 3.0 = 24.0 m ✓ — same event, two coordinate grids.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24.0 m (train frame), 114.0 m (ground frame), linked by x′ = x − vt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FRAMES &amp; GALILEAN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Frames &amp; Galilean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carriage now brakes hard. The ball, touched by nobody, rolls forward along the floor. What does that tell you about frame S′?</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Nothing — mechanics is the same in every frame, so a rolling ball is allowed</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S′ has stopped being inertial, and unlike uniform velocity, acceleration is detectable from inside</a:t>
            </a:r>
          </a:p>
        </p:txBody>
      </p:sp>
      <p:sp>
        <p:nvSpPr>
          <p:cNvPr id="9" name="text"/>
          <p:cNvSpPr txBox="1"/>
          <p:nvPr/>
        </p:nvSpPr>
        <p:spPr>
          <a:xfrm>
            <a:off x="558800" y="40398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ball was pushed by the air moving forward in the carriage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ball thrown at 8.0 m/s inside a carriage that is passing the platform at 30.0 m/s, with two parallel position axes drawn below it: x for the platform frame S with origin O, and x′ for the carriage frame S′ with origin O′, the gap between the two origins dimensioned." descr="A ball thrown at 8.0 m/s inside a carriage that is passing the platform at 30.0 m/s, with two parallel position axes drawn below it: x for the platform frame S with origin O, and x′ for the carriage frame S′ with origin O′, the gap between the two origins dimensioned."/>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ball thrown at 8.0 m/s inside a carriage that is passing the platform at 30.0 m/s, with two parallel position axes drawn below it: x for the platform frame S with origin O, and x′ for the carriage frame S′ with origin O′, the gap between the two origins dimensioned.</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S′ has stopped being inertial, and unlike uniform velocity, acceleration is detectable from inside</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While the carriage held 30.0 m/s, x′ = x − vt with v constant gave a′ = a, and the ball obeyed Newton's laws in both frames. Braking breaks that: v is no longer constant, the transformation acquires an acceleration, and a ball with no force on it changes velocity in S′. Galilean relativity is a statement about constant-velocity frames only — uniform motion is relative, acceleration is absolute, and the staggering passengers prove it.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FRAMES &amp; GALILEAN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Frames &amp; Galilean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You are sealed in a windowless cabin moving at constant velocity. Which experiment can reveal your speed?</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Timing a pendulum very precisely</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Dropping a ball and watching where it lands</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None — every mechanics experiment comes out the same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None — every mechanics experiment comes out the same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 = a means both frames agree on every force and every trajectory. Uniform motion leaves no mechanical fingerprint — that is the Galilean principle of relativity.</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The pendulum's period is 2π√(L/g), and both L and g are exactly what they were on the ground — the precision does not help, because there is no small effect hiding under it. Adding "very precisely" to an experiment cannot create a quantity that the physics does not contain.</a:t>
            </a:r>
          </a:p>
        </p:txBody>
      </p:sp>
      <p:sp>
        <p:nvSpPr>
          <p:cNvPr id="11" name="text"/>
          <p:cNvSpPr txBox="1"/>
          <p:nvPr/>
        </p:nvSpPr>
        <p:spPr>
          <a:xfrm>
            <a:off x="558800" y="43230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is the experiment Galileo actually described, and it comes out the same as on the platform: the ball shares the cabin's velocity and lands at your feet. It is the demonstration of the principle rather than a test that could break it.</a:t>
            </a:r>
          </a:p>
        </p:txBody>
      </p:sp>
      <p:sp>
        <p:nvSpPr>
          <p:cNvPr id="12" name="text"/>
          <p:cNvSpPr txBox="1"/>
          <p:nvPr/>
        </p:nvSpPr>
        <p:spPr>
          <a:xfrm>
            <a:off x="558800" y="48158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Since a′ = a, every frame agrees on every force and every trajectory, so no mechanics experiment can single out one frame as the one at rest.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FRAMES &amp; GALILEAN RELATIVITY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Frames &amp; Galilean Relativity.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Maxwell’s equations give c = 1/√(μ₀ε₀) = 3.00 × 10⁸ m/s with no reference frame specified. The Earth orbits the Sun at 30 km/s. What fractional change in the measured speed of light did Galilean physics predict across the year, and why was that a crisis?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Maxwell’s equations give c = 1/√(μ₀ε₀) = 3.00 × 10⁸ m/s with no reference frame specified. The Earth orbits the Sun at 30 km/s. What fractional change in the measured speed of light did Galilean physics predict across the year, and why was that a crisis?</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Galilean addition: measured speed should be c ± v depending on the direction of travel through the supposed aether.</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Fractional shift: v/c = 3.0 × 10⁴ ÷ 3.0 × 10⁸ = 1.0 × 10⁻⁴ — one part in ten thousand, reversing over six months.</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But Maxwell’s c is built only from μ₀ and ε₀, constants with no v in them. Either Maxwell’s equations were wrong in moving frames, or the Galilean transformation was. Interferometers were precise enough to referee — see 27.2.</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±1 × 10⁻⁴ seasonal shift was predicted; Maxwell’s frame-free c said there should be none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FRAMES &amp; GALILEAN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Frames &amp; Galilean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jump straight up in the aisle of a train doing 300 km/h. Why does the back of the carriage not slam into you?</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For the half-second you are airborne, nothing is touching you and the train covers over forty metres of track. You land on the same floor tile you left.</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you left the floor already moving at 300 km/h horizontally, and nothing horizontal acts on you in flight. It is not the air: seal the carriage and pump it out and the jump comes out identical. That is the Galilean principle — uniform velocity leaves no mechanical fingerprint.</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The same lamp emitting one light pulse, drawn twice: in the upper panel an observer stands still beside the lamp, in the lower panel an observer chases the same pulse at 0.50c, and neither measured speed is written down." descr="The same lamp emitting one light pulse, drawn twice: in the upper panel an observer stands still beside the lamp, in the lower panel an observer chases the same pulse at 0.50c, and neither measured speed is written down."/>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lamp emitting one light pulse, drawn twice: in the upper panel an observer stands still beside the lamp, in the lower panel an observer chases the same pulse at 0.50c, and neither measured speed is written down.</a:t>
            </a:r>
          </a:p>
        </p:txBody>
      </p:sp>
      <p:sp>
        <p:nvSpPr>
          <p:cNvPr id="12"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Starting from u′ = u − v with v constant, show that both frames agree on accelerations and hence on Newton’s second law — and identify the single assumption that special relativity will later abandon.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078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Starting from u′ = u − v with v constant, show that both frames agree on accelerations and hence on Newton’s second law — and identify the single assumption that special relativity will later abandon.</a:t>
            </a:r>
          </a:p>
        </p:txBody>
      </p:sp>
      <p:sp>
        <p:nvSpPr>
          <p:cNvPr id="9" name="step-number"/>
          <p:cNvSpPr txBox="1"/>
          <p:nvPr/>
        </p:nvSpPr>
        <p:spPr>
          <a:xfrm>
            <a:off x="558800" y="319673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9673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Differentiate with respect to time: du′/dt = du/dt − 0, so a′ = a — the constant v vanishes.</a:t>
            </a:r>
          </a:p>
        </p:txBody>
      </p:sp>
      <p:sp>
        <p:nvSpPr>
          <p:cNvPr id="11" name="step-number"/>
          <p:cNvSpPr txBox="1"/>
          <p:nvPr/>
        </p:nvSpPr>
        <p:spPr>
          <a:xfrm>
            <a:off x="558800" y="3590437"/>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90437"/>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 identical masses and forces, F = ma holds in both frames: no mechanics experiment can distinguish them. Galilean relativity is proved, not assumed, for mechanics.</a:t>
            </a:r>
          </a:p>
        </p:txBody>
      </p:sp>
      <p:sp>
        <p:nvSpPr>
          <p:cNvPr id="13" name="step-number"/>
          <p:cNvSpPr txBox="1"/>
          <p:nvPr/>
        </p:nvSpPr>
        <p:spPr>
          <a:xfrm>
            <a:off x="558800" y="4175907"/>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75907"/>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derivation silently used t′ = t — the same clock for all observers, which let us differentiate both sides ‘with respect to time’ as if time were shared. That is the assumption Einstein drops: once simultaneity is frame-dependent, u′ = u − v must be rebuilt (27.4).</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a follows, so mechanics is frame-blind; the buried assumption is universal time t′ = 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FRAMES &amp; GALILEAN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Frames &amp; Galilean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GALILEAN &amp; SPECIAL RELATIVITY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27.2 The Postulates of Special Relativity</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https://giophysics.com/chapter-52/relativity-postulates/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https://giophysics.com/chapter-52/galilean-relativity/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https://giophysics.com/chapter-52/presentation/?lesson=galilean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Galilean &amp; Special Relativity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https://giophysics.com/downloads/52-1-galilean-relativity.pdf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An inertial frame is one moving at constant velocity in which Newton’s laws hold; Galilean relativity says mechanics is identical in all of them, with frames related by x′ = x − vt, t′ = t and velocities by u′ = u − v.</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flight attendant walks forward at 1 m/s in a plane cruising at 250 m/s: the ground measures 251 m/s, the plane measures 1 m/s — and the coffee pours identically for both observers.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experiment names the moving frame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501900"/>
            <a:ext cx="11074400" cy="15849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reference frame is a coordinate grid plus a clock; an inertial frame is one in which Newton’s first law holds — no fictitious pushes appear. The Galilean principle of relativity says the laws of mechanics are identical in every inertial frame: uniform velocity is undetectable from inside. Translating between frames is bookkeeping — the Galilean transformations x′ = x − vt, t′ = t — and differentiating gives velocity addition u′ = u − v, then a′ = a: both frames agree on accelerations, hence on forces, hence on all of mechanics.</a:t>
            </a:r>
          </a:p>
        </p:txBody>
      </p:sp>
      <p:sp>
        <p:nvSpPr>
          <p:cNvPr id="7" name="text"/>
          <p:cNvSpPr txBox="1"/>
          <p:nvPr/>
        </p:nvSpPr>
        <p:spPr>
          <a:xfrm>
            <a:off x="558800" y="425196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picture cracked when Maxwell’s equations predicted a definite speed for light, c = 3.00 × 10⁸ m s⁻¹, with no frame attached. Galileo insists a moving observer must measure c − v; Maxwell’s equations contain no v. One of them had to give.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counts as inertial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frame gliding at constant velocity is inertial: a puck released at rest stays put. A braking car or a rotating carousel is not — loose objects accelerate with no force in sight, and you must invent fictitious forces to patch Newton up. The Earth’s surface spins and orbits, but the accelerations are so small that it passes as inertial for laboratory physics.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Relativity is about symmetry, not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deep claim is not that things move — it is that the laws cannot tell inertial frames apart. Drop a ball on the train and it lands at your feet, because it shares the train’s velocity and gains none horizontally.</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Every mechanics experiment comes out identical, so the question ‘are we really moving?’ has no mechanical answer. Only relative velocity between frames is measurable.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crack Maxwell opened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By 1865 light was an electromagnetic wave with speed c set by μ₀ and ε₀. Waves usually have a medium — sound needs air — so physicists invented the ‘aether’ and expected light’s measured speed to vary with the observer’s motion through it, by u′ = c − v.</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Earth orbits at 30 km/s, so the effect had to be there at 1 part in 10⁴. The next lesson is the experiment that went looking — and found nothing.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FRAMES &amp; GALILEAN RELATIVITY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Frames &amp; Galilean Relativity.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Galilean &amp; Special Relativity — Frames &amp; Galilean Relativity</dc:title>
  <dc:subject>Galilean &amp; Special Relativity</dc:subject>
  <dc:creator>GioPhysics</dc:creator>
  <cp:keywords>lesson, Galilean &amp; Special Relativity, chapter-52,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