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Galilean &amp; Special Relativity — Lorentz Transformations &amp; Velocity Addition. Lesson 4 of 6.</a:t>
            </a:r>
          </a:p>
          <a:p>
            <a:pPr marL="0" indent="0">
              <a:buNone/>
            </a:pPr>
            <a:r>
              <a:rPr lang="en-GB" sz="1200" dirty="0"/>
              <a:t>[Intro] Galileo’s x′ = x − vt, t′ = t cannot keep light at c for everybody — something has to bend. Lorentz found the unique straight-line transformation that does the job: positions and times mix, each borrowing a piece of the other, with γ as the exchange rate. Every result of the last two lessons falls out of four lines of algebra.</a:t>
            </a:r>
          </a:p>
          <a:p>
            <a:pPr marL="0" indent="0">
              <a:buNone/>
            </a:pPr>
            <a:r>
              <a:rPr lang="en-GB" sz="1200" dirty="0"/>
              <a:t>[Source] https://giophysics.com/chapter-52/lorentz-transformations/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Lorentz transformation: x′ = γ(x − vt) · t′ = γ(t − vx/c²)</a:t>
            </a:r>
          </a:p>
          <a:p>
            <a:pPr marL="0" indent="0">
              <a:buNone/>
            </a:pPr>
            <a:r>
              <a:rPr lang="en-GB" sz="1200" dirty="0"/>
              <a:t>[In plain English] Galileo’s rule, stretched by γ — and with the crucial new term vx/c² in the time equation: clocks at different positions transform differently. That term is the relativity of simultaneity, now doing algebra.</a:t>
            </a:r>
          </a:p>
          <a:p>
            <a:pPr marL="0" indent="0">
              <a:buNone/>
            </a:pPr>
            <a:r>
              <a:rPr lang="en-GB" sz="1200" dirty="0"/>
              <a:t>[Note] Reduces to Galileo when v ≪ c (γ → 1, vx/c² → 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Velocity addition: u′ = (u − v)/(1 − uv/c²)</a:t>
            </a:r>
          </a:p>
          <a:p>
            <a:pPr marL="0" indent="0">
              <a:buNone/>
            </a:pPr>
            <a:r>
              <a:rPr lang="en-GB" sz="1200" dirty="0"/>
              <a:t>[In plain English] Divide dx′ by dt′ and this drops out. The denominator is Galileo’s silent ‘1’, corrected. At everyday speeds uv/c² ≈ 10⁻¹⁵ and speeds add as always; near c the denominator swells and holds the sum under the ceiling.</a:t>
            </a:r>
          </a:p>
          <a:p>
            <a:pPr marL="0" indent="0">
              <a:buNone/>
            </a:pPr>
            <a:r>
              <a:rPr lang="en-GB" sz="1200" dirty="0"/>
              <a:t>[Note] Combining forward speeds: u = (u′ + v)/(1 + u′v/c²)</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Light is the fixed point: u = c ⇒ u′ = c</a:t>
            </a:r>
          </a:p>
          <a:p>
            <a:pPr marL="0" indent="0">
              <a:buNone/>
            </a:pPr>
            <a:r>
              <a:rPr lang="en-GB" sz="1200" dirty="0"/>
              <a:t>[In plain English] Substitute u = c: u′ = (c − v)/(1 − v/c) = c(c − v)/(c − v) = c. The addition law does not merely respect postulate 2 — it enforces it identically, for every v.</a:t>
            </a:r>
          </a:p>
          <a:p>
            <a:pPr marL="0" indent="0">
              <a:buNone/>
            </a:pPr>
            <a:r>
              <a:rPr lang="en-GB" sz="1200" dirty="0"/>
              <a:t>[Note] For any frame speed v &lt; c</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invariant interval: s² = (cΔt)² − (Δx)²</a:t>
            </a:r>
          </a:p>
          <a:p>
            <a:pPr marL="0" indent="0">
              <a:buNone/>
            </a:pPr>
            <a:r>
              <a:rPr lang="en-GB" sz="1200" dirty="0"/>
              <a:t>[In plain English] Frames trade time for space, but this combination survives every Lorentz transformation unchanged — the relativistic analogue of Pythagorean distance, with a minus sign that carries all the physics (27.5).</a:t>
            </a:r>
          </a:p>
          <a:p>
            <a:pPr marL="0" indent="0">
              <a:buNone/>
            </a:pPr>
            <a:r>
              <a:rPr lang="en-GB" sz="1200" dirty="0"/>
              <a:t>[Note] Same value in every inertial frame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Nothing physically ‘blocks’ the probe from reaching 1.8c — there is no cosmic friction absorbing the missing speed. The Galilean sum 0.9c + 0.9c was never a law of nature; it was an assumption about time (t′ = t) doing arithmetic. Once clocks and rulers are frame-dependent, ‘adding velocities’ means chaining two coordinate maps, and the composition of two sub-c Lorentz maps is always another sub-c map. The ceiling is geometry, not force.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ship moving at 0.60c launches a probe forward at 0.60c relative to itself. Find the probe’s speed in the ground frame, and the Galilean prediction for comparison.</a:t>
            </a:r>
          </a:p>
          <a:p>
            <a:pPr marL="0" indent="0">
              <a:buNone/>
            </a:pPr>
            <a:r>
              <a:rPr lang="en-GB" sz="1200" dirty="0"/>
              <a:t>[Answer] 0.88c (Galileo wrongly predicts 1.20c)</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Galilean: 0.60c + 0.60c = 1.20c — over the ceiling, so it must be wrong.</a:t>
            </a:r>
          </a:p>
          <a:p>
            <a:pPr marL="0" indent="0">
              <a:buNone/>
            </a:pPr>
            <a:r>
              <a:rPr lang="en-GB" sz="1200" dirty="0"/>
              <a:t>[Step 2] Relativistic: u = (u′ + v)/(1 + u′v/c²) = (0.6 + 0.6)c ÷ (1 + 0.36) = 1.2c ÷ 1.36.</a:t>
            </a:r>
          </a:p>
          <a:p>
            <a:pPr marL="0" indent="0">
              <a:buNone/>
            </a:pPr>
            <a:r>
              <a:rPr lang="en-GB" sz="1200" dirty="0"/>
              <a:t>[Step 3] u = 0.88c — comfortably below c, as every massive object must be.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0.88c (Galileo wrongly predicts 1.20c)</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ships approach head-on, each at 0.90c in the station frame. How fast does each ship measure the other approaching?</a:t>
            </a:r>
          </a:p>
          <a:p>
            <a:pPr marL="0" indent="0">
              <a:buNone/>
            </a:pPr>
            <a:r>
              <a:rPr lang="en-GB" sz="1200" dirty="0"/>
              <a:t>[Answer] 0.994c — under the ceiling, though the station sees the gap shrink at 1.8c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Work in one ship’s frame: transform the other ship’s velocity u = −0.90c from the station frame moving at v = +0.90c relative to… equivalently, combine the closing speeds relativistically: u_rel = (0.9 + 0.9)c ÷ (1 + 0.81).</a:t>
            </a:r>
          </a:p>
          <a:p>
            <a:pPr marL="0" indent="0">
              <a:buNone/>
            </a:pPr>
            <a:r>
              <a:rPr lang="en-GB" sz="1200" dirty="0"/>
              <a:t>[Step 2] u_rel = 1.8c ÷ 1.81 = 0.9945c.</a:t>
            </a:r>
          </a:p>
          <a:p>
            <a:pPr marL="0" indent="0">
              <a:buNone/>
            </a:pPr>
            <a:r>
              <a:rPr lang="en-GB" sz="1200" dirty="0"/>
              <a:t>[Step 3] Note the station is entitled to say the gap closes at 1.8c — that is a rate of separation seen by a third party, not any object’s speed in any frame. Each ship measures the other at 0.9945c.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Galilean velocity addition; Time dilation &amp; length contraction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0.994c — under the ceiling, though the station sees the gap shrink at 1.8c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sign in the denominator has been flipped. Adding two velocities in the same direction uses 1 + uv/c², and it must: the whole job of that term is to grow along with the numerator so the ratio can never reach 1. With a minus sign the denominator shrinks instead, and the formula does the opposite of what it exists to do — which the answer announces loudly, since 1.88c is not merely wrong but impossible. Any relativistic result above c means a sign has moved.</a:t>
            </a:r>
          </a:p>
          <a:p>
            <a:pPr marL="0" indent="0">
              <a:buNone/>
            </a:pPr>
            <a:r>
              <a:rPr lang="en-GB" sz="1200" dirty="0"/>
              <a:t>[It should say] u_ground = (u + v)/(1 + uv/c²) = 1.20c/1.36 = 0.88c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What does ship A measure for ship B's approach speed?</a:t>
            </a:r>
          </a:p>
          <a:p>
            <a:pPr marL="0" indent="0">
              <a:buNone/>
            </a:pPr>
            <a:r>
              <a:rPr lang="en-GB" sz="1200" dirty="0"/>
              <a:t>[Options] A 1.80c — the station's measurement is the real one   B 0.994c   C Exactly c — nothing may exceed the speed of light, so the sum saturates there</a:t>
            </a:r>
          </a:p>
          <a:p>
            <a:pPr marL="0" indent="0">
              <a:buNone/>
            </a:pPr>
            <a:r>
              <a:rPr lang="en-GB" sz="1200" dirty="0"/>
              <a:t>[Figure] Two ships A and B approaching each other head-on, each measured at 0.90c by a station drawn between them, with the station's own bookkeeping — the gap between the ships shrinking at 1.80c — printed, and what each ship measures for the other left off.</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0.994c. u′ = (u − v)/(1 − uv/c²) with u = +0.90c and v = −0.90c gives 1.80/1.81 = 0.994c. Notice what did not happen: nothing pushed back, nothing was absorbed, no ceiling was hit. The Galilean sum 1.80c was never a law — it was an assumption about time doing arithmetic — and once clocks and rulers are frame-dependent, combining velocities means composing two coordinate maps. Two sub-c maps compose to another sub-c map, every time. The ceiling is geometry, not force.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ship at 0.90c fires a probe forward at 0.90c relative to itself. A stationary observer measures the probe at…</a:t>
            </a:r>
          </a:p>
          <a:p>
            <a:pPr marL="0" indent="0">
              <a:buNone/>
            </a:pPr>
            <a:r>
              <a:rPr lang="en-GB" sz="1200" dirty="0"/>
              <a:t>[Figure] A ship travelling at 0.90c relative to the station launching a probe forward at 0.90c relative to the ship, each speed labelled against the frame it belongs to, drawn above a station-frame x-axis with the station observer marked and no ground-frame speed shown for the probe.</a:t>
            </a:r>
          </a:p>
          <a:p>
            <a:pPr marL="0" indent="0">
              <a:buNone/>
            </a:pPr>
            <a:r>
              <a:rPr lang="en-GB" sz="1200" dirty="0"/>
              <a:t>[Options] A 1.80c   B Exactly c   C 0.994c</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ship at 0.90c fires a probe forward at 0.90c relative to itself. A stationary observer measures the probe at…</a:t>
            </a:r>
          </a:p>
          <a:p>
            <a:pPr marL="0" indent="0">
              <a:buNone/>
            </a:pPr>
            <a:r>
              <a:rPr lang="en-GB" sz="1200" dirty="0"/>
              <a:t>[Option by option] A: 1.80c is the Galilean sum, 0.90c + 0.90c, and it is exactly the number the station legitimately gets for the closing rate in the previous figure — which is why it feels right here. But this question asks for one object's speed in one frame, and for that the denominator 1 + uv/c² is not optional.  B: This is the right instinct applied one step too hard: c is the ceiling, so anything that tries to exceed it must land on it. In fact only light sits at c. Every massive object composes to strictly below it — 0.994c is under the limit, and no chain of boosts will ever close the last of the gap.  C: Correct. u = (0.9 + 0.9)/(1 + 0.9 × 0.9) = 1.8/1.81 = 0.994c.</a:t>
            </a:r>
          </a:p>
          <a:p>
            <a:pPr marL="0" indent="0">
              <a:buNone/>
            </a:pPr>
            <a:r>
              <a:rPr lang="en-GB" sz="1200" dirty="0"/>
              <a:t>[Answer] C — 0.994c</a:t>
            </a:r>
          </a:p>
          <a:p>
            <a:pPr marL="0" indent="0">
              <a:buNone/>
            </a:pPr>
            <a:r>
              <a:rPr lang="en-GB" sz="1200" dirty="0"/>
              <a:t>[Why] u = (0.9 + 0.9)/(1 + 0.9 × 0.9) = 1.8/1.81 = 0.994c. Only light itself moves at c; every massive object composes to strictly below it.</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Frame S′ moves at v = 0.80c. An event occurs at x = 3.0 × 10⁸ m, t = 2.0 s in S. Find its coordinates in S′, and verify the interval s² is the same in both frames.</a:t>
            </a:r>
          </a:p>
          <a:p>
            <a:pPr marL="0" indent="0">
              <a:buNone/>
            </a:pPr>
            <a:r>
              <a:rPr lang="en-GB" sz="1200" dirty="0"/>
              <a:t>[Answer] x′ = −3.0 × 10⁸ m, t′ = 2.0 s; s² = 2.7 × 10¹⁷ m² in both frames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γ = 1/√(1 − 0.64) = 5/3. x′ = γ(x − vt) = (5/3)(3.0 × 10⁸ − 2.4 × 10⁸ × 2.0) = (5/3)(−1.8 × 10⁸) = −3.0 × 10⁸ m.</a:t>
            </a:r>
          </a:p>
          <a:p>
            <a:pPr marL="0" indent="0">
              <a:buNone/>
            </a:pPr>
            <a:r>
              <a:rPr lang="en-GB" sz="1200" dirty="0"/>
              <a:t>[Step 2] vx/c² = (2.4 × 10⁸ × 3.0 × 10⁸) ÷ 9.0 × 10¹⁶ = 0.80 s, so t′ = γ(t − vx/c²) = (5/3)(2.0 − 0.8) = 2.0 s.</a:t>
            </a:r>
          </a:p>
          <a:p>
            <a:pPr marL="0" indent="0">
              <a:buNone/>
            </a:pPr>
            <a:r>
              <a:rPr lang="en-GB" sz="1200" dirty="0"/>
              <a:t>[Step 3] Interval in S: (ct)² − x² = (6.0 × 10⁸)² − (3.0 × 10⁸)² = 2.7 × 10¹⁷ m². In S′: (6.0 × 10⁸)² − (3.0 × 10⁸)² = 2.7 × 10¹⁷ m² ✓ — coordinates moved, the interval did not.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 = −3.0 × 10⁸ m, t′ = 2.0 s; s² = 2.7 × 10¹⁷ m² in both frames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Derive the velocity-addition law from the Lorentz transformations, and confirm that u = c maps to u′ = c for any v.</a:t>
            </a:r>
          </a:p>
          <a:p>
            <a:pPr marL="0" indent="0">
              <a:buNone/>
            </a:pPr>
            <a:r>
              <a:rPr lang="en-GB" sz="1200" dirty="0"/>
              <a:t>[Answer] u′ = (u − v)/(1 − uv/c²), with u = c a fixed point for every frame speed v</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station measures two ships closing head-on, each at 0.90c. It watches the gap between them shrink at 1.80c. Has something just broken the speed limit? Both numbers are honest measurements made with the station's own rulers and its own synchronised clocks. Nobody has made an arithmetic mistake.</a:t>
            </a:r>
          </a:p>
          <a:p>
            <a:pPr marL="0" indent="0">
              <a:buNone/>
            </a:pPr>
            <a:r>
              <a:rPr lang="en-GB" sz="1200" dirty="0"/>
              <a:t>[Answer] Nothing has broken. The 1.80c is a closing rate — how fast a separation between two objects shrinks in one frame — and it is not the speed of any object, so no law applies to it. Ask instead what ship A measures for ship B, which is a genuine speed of a genuine thing, and the answer is 0.994c.</a:t>
            </a:r>
          </a:p>
          <a:p>
            <a:pPr marL="0" indent="0">
              <a:buNone/>
            </a:pPr>
            <a:r>
              <a:rPr lang="en-GB" sz="1200" dirty="0"/>
              <a:t>[Figure] Two ships A and B approaching each other head-on, each measured at 0.90c by a station drawn between them, with the station's own bookkeeping — the gap between the ships shrinking at 1.80c — printed, and what each ship measures for the other left off.</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Differentials: dx′ = γ(dx − v dt), dt′ = γ(dt − v dx/c²).</a:t>
            </a:r>
          </a:p>
          <a:p>
            <a:pPr marL="0" indent="0">
              <a:buNone/>
            </a:pPr>
            <a:r>
              <a:rPr lang="en-GB" sz="1200" dirty="0"/>
              <a:t>[Step 2] Divide: u′ = dx′/dt′ = (dx − v dt) ÷ (dt − v dx/c²) = (u − v) ÷ (1 − uv/c²), cancelling γ and dividing through by dt.</a:t>
            </a:r>
          </a:p>
          <a:p>
            <a:pPr marL="0" indent="0">
              <a:buNone/>
            </a:pPr>
            <a:r>
              <a:rPr lang="en-GB" sz="1200" dirty="0"/>
              <a:t>[Step 3] Set u = c: u′ = (c − v) ÷ (1 − v/c) = c(c − v) ÷ (c − v) = c, independent of v. The invariance of c is not an extra rule bolted on — the transformation carries it identically.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 = (u − v)/(1 − uv/c²), with u = c a fixed point for every frame speed v</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https://giophysics.com/chapter-52/presentation/?lesson=lorentz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Lorentz transformations x′ = γ(x − vt), t′ = γ(t − vx/c²) relate coordinates between inertial frames and keep c invariant; velocities combine as u′ = (u − v)/(1 − uv/c²), and every frame agrees on the interval s² = (cΔt)² − (Δx)².</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ship at 0.9c launches a probe forward at 0.9c relative to itself. Galileo says 1.8c; the addition law says (0.9 + 0.9)/(1 + 0.81) = 0.994c. Faster than either speed alone — but still below c.</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Lorentz transformations x′ = γ(x − vt), t′ = γ(t − vx/c²) replace Galileo’s rules and are fixed uniquely by the two postulates: they are the only linear maps that keep the speed of light at c in both frames while reducing to x′ = x − vt when v ≪ c. Time now depends on position — the vx/c² term is the relativity of simultaneity written as an equation — and dilation and contraction are one-line consequences. Differentiating gives relativistic velocity addition u′ = (u − v)/(1 − uv/c²): speeds no longer simply subtract, the correction being the denominator that Galileo assumed was 1. Feed in u = c and out comes u′ = c — light is c for everyone, automatically — and combining any two sub-light speeds always lands below c: velocity space has a ceiling built in. Finally, though frames disagree about Δx and Δt separately, all agree on the combination s² = (cΔt)² − (Δx)²: the invariant interval, the true frame-proof measure of separation between events.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Demand three things: the map is linear (so uniform motion stays uniform), it reduces to Galileo at low speed, and a light flash x = ct in one frame is x′ = ct′ in the other. Write x′ = γ(x − vt), apply symmetry — frame S must see S′ the same way with v reversed, x = γ(x′ + vt′) — and substitute the light condition. The unique solution is γ = 1/√(1 − v²/c²), and eliminating x from the pair gives t′ = γ(t − vx/c²). The light clock’s γ reappears from pure algebra.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clock fixed in S′ (Δx′ = 0) ticking Δτ: the inverse transformation gives Δt = γΔτ — time dilation, one line. A rod at rest in S′ with proper length L₀, measured in S by locating both ends at the same S-time: x′ = γ(x − vt) applied to both ends gives L₀ = γL, so L = L₀/γ — contraction, one line. The zigzag light-clock geometry of 27.3 and this algebra are the same physics; the transformation is just the compact form.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Combine 0.9c with 0.9c: 0.994c. Combine that with another 0.9c: 0.9997c. Each boost multiplies the shortfall from c but never cancels it — the denominator 1 + u′v/c² grows in exact proportion to the numerator’s ambition. The ceiling is not a force or air resistance; it is the geometry of velocity composition. Dynamics agrees: as v → c, momentum γmv → ∞ (27.6), so no finite push finishes the job. c is an asymptote, approached but never crossed.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2/galilean-relativity/" TargetMode="External"/><Relationship Id="rId4" Type="http://schemas.openxmlformats.org/officeDocument/2006/relationships/hyperlink" Target="https://giophysics.com/chapter-52/time-dil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2/presentation/?lesson=lorentz"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52/presentation/?lesson=lorentz"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2/presentation/?lesson=lorentz"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2/spacetime-diagrams/" TargetMode="External"/><Relationship Id="rId4" Type="http://schemas.openxmlformats.org/officeDocument/2006/relationships/hyperlink" Target="https://giophysics.com/chapter-52/lorentz-transformations/" TargetMode="External"/><Relationship Id="rId5" Type="http://schemas.openxmlformats.org/officeDocument/2006/relationships/hyperlink" Target="https://giophysics.com/chapter-52/presentation/?lesson=lorentz" TargetMode="External"/><Relationship Id="rId6" Type="http://schemas.openxmlformats.org/officeDocument/2006/relationships/hyperlink" Target="https://giophysics.com/chapter-52/" TargetMode="External"/><Relationship Id="rId7" Type="http://schemas.openxmlformats.org/officeDocument/2006/relationships/hyperlink" Target="https://giophysics.com/downloads/52-4-lorentz-transforma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27 · Galilean &amp; Special Relativity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fix that keeps c invariant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Lorentz Transformations &amp; Velocity Addition</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Galileo’s x′ = x − vt, t′ = t cannot keep light at c for everybody — something has to bend. Lorentz found the unique straight-line transformation that does the job: positions and times mix, each borrowing a piece of the other, with γ as the exchange rate. Every result of the last two lessons falls out of four lines of algebra.</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Galilean &amp; Special Relativity</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44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https://giophysics.com/chapter-52/lorentz-transformations/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Lorentz transformation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x′ = γ(x − vt) · t′ = γ(t − vx/c²)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Reduces to Galileo when v ≪ c (γ → 1, vx/c² → 0)</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Galileo’s rule, stretched by γ — and with the crucial new term vx/c² in the time equation: clocks at different positions transform differently. That term is the relativity of simultaneity, now doing algebra.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addition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 = (u − v)/(1 − uv/c²)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Combining forward speeds: u = (u′ + v)/(1 + u′v/c²)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Divide dx′ by dt′ and this drops out. The denominator is Galileo’s silent ‘1’, corrected. At everyday speeds uv/c² ≈ 10⁻¹⁵ and speeds add as always; near c the denominator swells and holds the sum under the ceiling.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Light is the fixed point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 = c ⇒ u′ = 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any frame speed v &lt; 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Substitute u = c: u′ = (c − v)/(1 − v/c) = c(c − v)/(c − v) = c. The addition law does not merely respect postulate 2 — it enforces it identically, for every v.</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invariant interval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s² = (cΔt)² − (Δx)²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value in every inertial frame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Frames trade time for space, but this combination survives every Lorentz transformation unchanged — the relativistic analogue of Pythagorean distance, with a minus sign that carries all the physics (27.5).</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956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Nothing physically ‘blocks’ the probe from reaching 1.8c — there is no cosmic friction absorbing the missing speed. The Galilean sum 0.9c + 0.9c was never a law of nature; it was an assumption about time (t′ = t) doing arithmetic.</a:t>
            </a:r>
          </a:p>
        </p:txBody>
      </p:sp>
      <p:sp>
        <p:nvSpPr>
          <p:cNvPr id="7" name="text"/>
          <p:cNvSpPr txBox="1"/>
          <p:nvPr/>
        </p:nvSpPr>
        <p:spPr>
          <a:xfrm>
            <a:off x="558800" y="385318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Once clocks and rulers are frame-dependent, ‘adding velocities’ means chaining two coordinate maps, and the composition of two sub-c Lorentz maps is always another sub-c map. The ceiling is geometry, not force.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ship moving at 0.60c launches a probe forward at 0.60c relative to itself. Find the probe’s speed in the ground frame, and the Galilean prediction for comparison.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ship moving at 0.60c launches a probe forward at 0.60c relative to itself. Find the probe’s speed in the ground frame, and the Galilean prediction for comparison.</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Galilean: 0.60c + 0.60c = 1.20c — over the ceiling, so it must be wrong.</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Relativistic: u = (u′ + v)/(1 + u′v/c²) = (0.6 + 0.6)c ÷ (1 + 0.36) = 1.2c ÷ 1.36.</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0.88c — comfortably below c, as every massive object must be.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0.88c (Galileo wrongly predicts 1.20c)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ships approach head-on, each at 0.90c in the station frame. How fast does each ship measure the other approaching?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5887"/>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ships approach head-on, each at 0.90c in the station frame. How fast does each ship measure the other approaching?</a:t>
            </a:r>
          </a:p>
        </p:txBody>
      </p:sp>
      <p:sp>
        <p:nvSpPr>
          <p:cNvPr id="9" name="step-number"/>
          <p:cNvSpPr txBox="1"/>
          <p:nvPr/>
        </p:nvSpPr>
        <p:spPr>
          <a:xfrm>
            <a:off x="558800" y="3155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5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in one ship’s frame: transform the other ship’s velocity u = −0.90c from the station frame moving at v = +0.90c relative to… equivalently, combine the closing speeds relativistically: u_rel = (0.9 + 0.9)c ÷ (1 + 0.81).</a:t>
            </a:r>
          </a:p>
        </p:txBody>
      </p:sp>
      <p:sp>
        <p:nvSpPr>
          <p:cNvPr id="11" name="step-number"/>
          <p:cNvSpPr txBox="1"/>
          <p:nvPr/>
        </p:nvSpPr>
        <p:spPr>
          <a:xfrm>
            <a:off x="558800" y="3740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0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u_rel = 1.8c ÷ 1.81 = 0.9945c.</a:t>
            </a:r>
          </a:p>
        </p:txBody>
      </p:sp>
      <p:sp>
        <p:nvSpPr>
          <p:cNvPr id="13" name="step-number"/>
          <p:cNvSpPr txBox="1"/>
          <p:nvPr/>
        </p:nvSpPr>
        <p:spPr>
          <a:xfrm>
            <a:off x="558800" y="4134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34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Note the station is entitled to say the gap closes at 1.8c — that is a rate of separation seen by a third party, not any object’s speed in any frame. Each ship measures the other at 0.9945c.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Galilean velocity addition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https://giophysics.com/chapter-52/galilean-relativity/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Time dilation &amp; length contraction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https://giophysics.com/chapter-52/time-dilation/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0.994c — under the ceiling, though the station sees the gap shrink at 1.8c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ship moves at 0.60c and launches a probe forward at 0.60c relative to itself. Find the probe's speed in the ground frame.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velocities are in the same direction, so u = 0.60c and v = 0.60c.</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u_ground = (u + v)/(1 − uv/c²)</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u_ground = 1.20c/(1 − 0.36) = 1.20c/0.64 = 1.88c</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probe moves at 1.88c — faster than Galileo predicted.</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sign in the denominator has been flipped. Adding two velocities in the same direction uses 1 + uv/c², and it must: the whole job of that term is to grow along with the numerator so the ratio can never reach 1. With a minus sign the denominator shrinks instead, and the formula does the opposite of what it exists to do — which the answer announces loudly, since 1.88c is not merely wrong but impossible. Any relativistic result above c means a sign has moved.</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u_ground = (u + v)/(1 + uv/c²) = 1.20c/1.36 = 0.88c</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does ship A measure for ship B's approach speed?</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1.80c — the station's measurement is the real one</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0.994c</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Exactly c — nothing may exceed the speed of light, so the sum saturates there</a:t>
            </a:r>
          </a:p>
        </p:txBody>
      </p:sp>
      <p:sp>
        <p:nvSpPr>
          <p:cNvPr id="10" name="panel"/>
          <p:cNvSpPr/>
          <p:nvPr/>
        </p:nvSpPr>
        <p:spPr>
          <a:xfrm>
            <a:off x="7010400" y="1854200"/>
            <a:ext cx="4622800" cy="2287597"/>
          </a:xfrm>
          <a:prstGeom prst="rect">
            <a:avLst/>
          </a:prstGeom>
          <a:solidFill>
            <a:srgbClr val="FFFFFF"/>
          </a:solidFill>
          <a:ln w="9525">
            <a:solidFill>
              <a:srgbClr val="C6C8BB"/>
            </a:solidFill>
          </a:ln>
        </p:spPr>
      </p:sp>
      <p:pic>
        <p:nvPicPr>
          <p:cNvPr id="11" name="Two ships A and B approaching each other head-on, each measured at 0.90c by a station drawn between them, with the station's own bookkeeping — the gap between the ships shrinking at 1.80c — printed, and what each ship measures for the other left off." descr="Two ships A and B approaching each other head-on, each measured at 0.90c by a station drawn between them, with the station's own bookkeeping — the gap between the ships shrinking at 1.80c — printed, and what each ship measures for the other left off."/>
          <p:cNvPicPr>
            <a:picLocks noChangeAspect="1"/>
          </p:cNvPicPr>
          <p:nvPr/>
        </p:nvPicPr>
        <p:blipFill>
          <a:blip r:embed="rId3"/>
          <a:stretch>
            <a:fillRect/>
          </a:stretch>
        </p:blipFill>
        <p:spPr>
          <a:xfrm>
            <a:off x="7124700" y="1968500"/>
            <a:ext cx="4394200" cy="2058997"/>
          </a:xfrm>
          <a:prstGeom prst="rect">
            <a:avLst/>
          </a:prstGeom>
        </p:spPr>
      </p:pic>
      <p:sp>
        <p:nvSpPr>
          <p:cNvPr id="12" name="text"/>
          <p:cNvSpPr txBox="1"/>
          <p:nvPr/>
        </p:nvSpPr>
        <p:spPr>
          <a:xfrm>
            <a:off x="7010400" y="420529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ships A and B approaching each other head-on, each measured at 0.90c by a station drawn between them, with the station's own bookkeeping — the gap between the ships shrinking at 1.80c — printed, and what each ship measures for the other left off.</a:t>
            </a:r>
          </a:p>
        </p:txBody>
      </p:sp>
      <p:sp>
        <p:nvSpPr>
          <p:cNvPr id="13" name="text"/>
          <p:cNvSpPr txBox="1"/>
          <p:nvPr/>
        </p:nvSpPr>
        <p:spPr>
          <a:xfrm>
            <a:off x="7010400" y="524669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0.994c</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u′ = (u − v)/(1 − uv/c²) with u = +0.90c and v = −0.90c gives 1.80/1.81 = 0.994c. Notice what did not happen: nothing pushed back, nothing was absorbed, no ceiling was hit. The Galilean sum 1.80c was never a law — it was an assumption about time doing arithmetic — and once clocks and rulers are frame-dependent, combining velocities means composing two coordinate maps. Two sub-c maps compose to another sub-c map, every time. The ceiling is geometry, not force.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ship at 0.90c fires a probe forward at 0.90c relative to itself. A stationary observer measures the probe at…</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1.80c</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Exactly c</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0.994c</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A ship travelling at 0.90c relative to the station launching a probe forward at 0.90c relative to the ship, each speed labelled against the frame it belongs to, drawn above a station-frame x-axis with the station observer marked and no ground-frame speed shown for the probe." descr="A ship travelling at 0.90c relative to the station launching a probe forward at 0.90c relative to the ship, each speed labelled against the frame it belongs to, drawn above a station-frame x-axis with the station observer marked and no ground-frame speed shown for the probe."/>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ship travelling at 0.90c relative to the station launching a probe forward at 0.90c relative to the ship, each speed labelled against the frame it belongs to, drawn above a station-frame x-axis with the station observer marked and no ground-frame speed shown for the probe.</a:t>
            </a:r>
          </a:p>
        </p:txBody>
      </p:sp>
      <p:sp>
        <p:nvSpPr>
          <p:cNvPr id="16"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0.994c</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u = (0.9 + 0.9)/(1 + 0.9 × 0.9) = 1.8/1.81 = 0.994c. Only light itself moves at c; every massive object composes to strictly below it.</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1.80c is the Galilean sum, 0.90c + 0.90c, and it is exactly the number the station legitimately gets for the closing rate in the previous figure — which is why it feels right here. But this question asks for one object's speed in one frame, and for that the denominator 1 + uv/c² is not optional.</a:t>
            </a:r>
          </a:p>
        </p:txBody>
      </p:sp>
      <p:sp>
        <p:nvSpPr>
          <p:cNvPr id="11" name="text"/>
          <p:cNvSpPr txBox="1"/>
          <p:nvPr/>
        </p:nvSpPr>
        <p:spPr>
          <a:xfrm>
            <a:off x="558800" y="43230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the right instinct applied one step too hard: c is the ceiling, so anything that tries to exceed it must land on it. In fact only light sits at c. Every massive object composes to strictly below it — 0.994c is under the limit, and no chain of boosts will ever close the last of the gap.</a:t>
            </a:r>
          </a:p>
        </p:txBody>
      </p:sp>
      <p:sp>
        <p:nvSpPr>
          <p:cNvPr id="12" name="text"/>
          <p:cNvSpPr txBox="1"/>
          <p:nvPr/>
        </p:nvSpPr>
        <p:spPr>
          <a:xfrm>
            <a:off x="558800" y="503047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u = (0.9 + 0.9)/(1 + 0.9 × 0.9) = 1.8/1.81 = 0.994c.</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LORENTZ TRANSFORMATIONS &amp; VELOCITY ADDITION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Lorentz Transformations &amp; Velocity Addition.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Frame S′ moves at v = 0.80c. An event occurs at x = 3.0 × 10⁸ m, t = 2.0 s in S. Find its coordinates in S′, and verify the interval s² is the same in both frames.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Frame S′ moves at v = 0.80c. An event occurs at x = 3.0 × 10⁸ m, t = 2.0 s in S. Find its coordinates in S′, and verify the interval s² is the same in both frames.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1/√(1 − 0.64) = 5/3. x′ = γ(x − vt) = (5/3)(3.0 × 10⁸ − 2.4 × 10⁸ × 2.0) = (5/3)(−1.8 × 10⁸) = −3.0 × 10⁸ 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vx/c² = (2.4 × 10⁸ × 3.0 × 10⁸) ÷ 9.0 × 10¹⁶ = 0.80 s, so t′ = γ(t − vx/c²) = (5/3)(2.0 − 0.8) = 2.0 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Interval in S: (ct)² − x² = (6.0 × 10⁸)² − (3.0 × 10⁸)² = 2.7 × 10¹⁷ m². In S′: (6.0 × 10⁸)² − (3.0 × 10⁸)² = 2.7 × 10¹⁷ m² ✓ — coordinates moved, the interval did not.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 = −3.0 × 10⁸ m, t′ = 2.0 s; s² = 2.7 × 10¹⁷ m² in both frames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Derive the velocity-addition law from the Lorentz transformations, and confirm that u = c maps to u′ = c for any 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900" b="1" i="0" dirty="0">
                <a:solidFill>
                  <a:srgbClr val="102E29"/>
                </a:solidFill>
                <a:latin typeface="Arial"/>
                <a:cs typeface="Arial"/>
              </a:rPr>
              <a:t>A station measures two ships closing head-on, each at 0.90c. It watches the gap between them shrink at 1.80c. Has something just broken the speed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numbers are honest measurements made with the station's own rulers and its own synchronised clocks. Nobody has made an arithmetic mistake.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has broken. The 1.80c is a closing rate — how fast a separation between two objects shrinks in one frame — and it is not the speed of any object, so no law applies to it. Ask instead what ship A measures for ship B, which is a genuine speed of a genuine thing, and the answer is 0.994c.</a:t>
            </a:r>
          </a:p>
        </p:txBody>
      </p:sp>
      <p:sp>
        <p:nvSpPr>
          <p:cNvPr id="9" name="panel"/>
          <p:cNvSpPr/>
          <p:nvPr/>
        </p:nvSpPr>
        <p:spPr>
          <a:xfrm>
            <a:off x="7010400" y="1854200"/>
            <a:ext cx="4622800" cy="2287597"/>
          </a:xfrm>
          <a:prstGeom prst="rect">
            <a:avLst/>
          </a:prstGeom>
          <a:solidFill>
            <a:srgbClr val="FFFFFF"/>
          </a:solidFill>
          <a:ln w="9525">
            <a:solidFill>
              <a:srgbClr val="C6C8BB"/>
            </a:solidFill>
          </a:ln>
        </p:spPr>
      </p:sp>
      <p:pic>
        <p:nvPicPr>
          <p:cNvPr id="10" name="Two ships A and B approaching each other head-on, each measured at 0.90c by a station drawn between them, with the station's own bookkeeping — the gap between the ships shrinking at 1.80c — printed, and what each ship measures for the other left off." descr="Two ships A and B approaching each other head-on, each measured at 0.90c by a station drawn between them, with the station's own bookkeeping — the gap between the ships shrinking at 1.80c — printed, and what each ship measures for the other left off."/>
          <p:cNvPicPr>
            <a:picLocks noChangeAspect="1"/>
          </p:cNvPicPr>
          <p:nvPr/>
        </p:nvPicPr>
        <p:blipFill>
          <a:blip r:embed="rId3"/>
          <a:stretch>
            <a:fillRect/>
          </a:stretch>
        </p:blipFill>
        <p:spPr>
          <a:xfrm>
            <a:off x="7124700" y="1968500"/>
            <a:ext cx="4394200" cy="2058997"/>
          </a:xfrm>
          <a:prstGeom prst="rect">
            <a:avLst/>
          </a:prstGeom>
        </p:spPr>
      </p:pic>
      <p:sp>
        <p:nvSpPr>
          <p:cNvPr id="11" name="text"/>
          <p:cNvSpPr txBox="1"/>
          <p:nvPr/>
        </p:nvSpPr>
        <p:spPr>
          <a:xfrm>
            <a:off x="7010400" y="420529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ships A and B approaching each other head-on, each measured at 0.90c by a station drawn between them, with the station's own bookkeeping — the gap between the ships shrinking at 1.80c — printed, and what each ship measures for the other left off.</a:t>
            </a:r>
          </a:p>
        </p:txBody>
      </p:sp>
      <p:sp>
        <p:nvSpPr>
          <p:cNvPr id="12" name="text"/>
          <p:cNvSpPr txBox="1"/>
          <p:nvPr/>
        </p:nvSpPr>
        <p:spPr>
          <a:xfrm>
            <a:off x="7010400" y="524669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Derive the velocity-addition law from the Lorentz transformations, and confirm that u = c maps to u′ = c for any v.</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Differentials: dx′ = γ(dx − v dt), dt′ = γ(dt − v dx/c²).</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Divide: u′ = dx′/dt′ = (dx − v dt) ÷ (dt − v dx/c²) = (u − v) ÷ (1 − uv/c²), cancelling γ and dividing through by dt.</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u = c: u′ = (c − v) ÷ (1 − v/c) = c(c − v) ÷ (c − v) = c, independent of v. The invariance of c is not an extra rule bolted on — the transformation carries it identically.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 = (u − v)/(1 − uv/c²), with u = c a fixed point for every frame speed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LORENTZ TRANSFORMATIONS &amp; VELOCITY ADDITION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Lorentz Transformations &amp; Velocity Addition.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GALILEAN &amp; SPECIAL RELATIVITY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27.5 Spacetime Diagrams &amp; the Twin Paradox</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https://giophysics.com/chapter-52/spacetime-diagrams/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https://giophysics.com/chapter-52/lorentz-transformations/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https://giophysics.com/chapter-52/presentation/?lesson=lorentz</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Galilean &amp; Special Relativity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https://giophysics.com/downloads/52-4-lorentz-transformations.pdf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Lorentz transformations x′ = γ(x − vt), t′ = γ(t − vx/c²) relate coordinates between inertial frames and keep c invariant; velocities combine as u′ = (u − v)/(1 − uv/c²), and every frame agrees on the interval s² = (cΔt)² − (Δx)².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ship at 0.9c launches a probe forward at 0.9c relative to itself. Galileo says 1.8c; the addition law says (0.9 + 0.9)/(1 + 0.81) = 0.994c. Faster than either speed alone — but still below c.</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fix that keeps c invariant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Lorentz transformations x′ = γ(x − vt), t′ = γ(t − vx/c²) replace Galileo’s rules and are fixed uniquely by the two postulates: they are the only linear maps that keep the speed of light at c in both frames while reducing to x′ = x − vt when v ≪ c. Time now depends on position — the vx/c² term is the relativity of simultaneity written as an equation — and dilation and contraction are one-line consequences. Differentiating gives relativistic velocity addition u′ = (u − v)/(1 − uv/c²): speeds no longer simply subtract, the correction being the denominator that Galileo assumed was 1.</a:t>
            </a:r>
          </a:p>
        </p:txBody>
      </p:sp>
      <p:sp>
        <p:nvSpPr>
          <p:cNvPr id="7" name="text"/>
          <p:cNvSpPr txBox="1"/>
          <p:nvPr/>
        </p:nvSpPr>
        <p:spPr>
          <a:xfrm>
            <a:off x="558800" y="360426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Feed in u = c and out comes u′ = c — light is c for everyone, automatically — and combining any two sub-light speeds always lands below c: velocity space has a ceiling built in. Finally, though frames disagree about Δx and Δt separately, all agree on the combination s² = (cΔt)² − (Δx)²: the invariant interval, the true frame-proof measure of separation between events.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transformations come from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Demand three things: the map is linear (so uniform motion stays uniform), it reduces to Galileo at low speed, and a light flash x = ct in one frame is x′ = ct′ in the other. Write x′ = γ(x − vt), apply symmetry — frame S must see S′ the same way with v reversed, x = γ(x′ + vt′) — and substitute the light condition.</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unique solution is γ = 1/√(1 − v²/c²), and eliminating x from the pair gives t′ = γ(t − vx/c²). The light clock’s γ reappears from pure algebra.</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Dilation and contraction fall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clock fixed in S′ (Δx′ = 0) ticking Δτ: the inverse transformation gives Δt = γΔτ — time dilation, one line. A rod at rest in S′ with proper length L₀, measured in S by locating both ends at the same S-time: x′ = γ(x − vt) applied to both ends gives L₀ = γL, so L = L₀/γ — contraction, one line. The zigzag light-clock geometry of 27.3 and this algebra are the same physics; the transformation is just the compact form.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nothing crosses c</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Combine 0.9c with 0.9c: 0.994c. Combine that with another 0.9c: 0.9997c. Each boost multiplies the shortfall from c but never cancels it — the denominator 1 + u′v/c² grows in exact proportion to the numerator’s ambition.</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ceiling is not a force or air resistance; it is the geometry of velocity composition. Dynamics agrees: as v → c, momentum γmv → ∞ (27.6), so no finite push finishes the job. c is an asymptote, approached but never crossed.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LORENTZ TRANSFORMATIONS &amp; VELOCITY ADDITION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Lorentz Transformations &amp; Velocity Addition.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Galilean &amp; Special Relativity — Lorentz Transformations &amp; Velocity Addition</dc:title>
  <dc:subject>Galilean &amp; Special Relativity</dc:subject>
  <dc:creator>GioPhysics</dc:creator>
  <cp:keywords>lesson, Galilean &amp; Special Relativity, chapter-52,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