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Galilean &amp; Special Relativity — The Postulates of Special Relativity. Lesson 2 of 6.</a:t>
            </a:r>
          </a:p>
          <a:p>
            <a:pPr marL="0" indent="0">
              <a:buNone/>
            </a:pPr>
            <a:r>
              <a:rPr lang="en-GB" sz="1200" dirty="0"/>
              <a:t>[Intro] In 1887 Michelson and Morley built an interferometer that could detect the Earth gliding through the aether — and measured precisely nothing, in every season, in every orientation. Eighteen years later Einstein explained the nothing with two sentences, and the price was the idea that ‘now’ means the same thing everywhere.</a:t>
            </a:r>
          </a:p>
          <a:p>
            <a:pPr marL="0" indent="0">
              <a:buNone/>
            </a:pPr>
            <a:r>
              <a:rPr lang="en-GB" sz="1200" dirty="0"/>
              <a:t>[Source] https://giophysics.com/chapter-52/relativity-postulates/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Postulate 1 — relativity: Same laws in every inertial frame</a:t>
            </a:r>
          </a:p>
          <a:p>
            <a:pPr marL="0" indent="0">
              <a:buNone/>
            </a:pPr>
            <a:r>
              <a:rPr lang="en-GB" sz="1200" dirty="0"/>
              <a:t>[In plain English] No experiment of any kind — mechanical, electrical, optical — can detect uniform motion from inside. There is no privileged ‘at rest’ frame and no aether to be at rest in.</a:t>
            </a:r>
          </a:p>
          <a:p>
            <a:pPr marL="0" indent="0">
              <a:buNone/>
            </a:pPr>
            <a:r>
              <a:rPr lang="en-GB" sz="1200" dirty="0"/>
              <a:t>[Note] Galileo’s principle, now covering all physics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Postulate 2 — light: c = 3.00 × 10⁸ m/s for all observers</a:t>
            </a:r>
          </a:p>
          <a:p>
            <a:pPr marL="0" indent="0">
              <a:buNone/>
            </a:pPr>
            <a:r>
              <a:rPr lang="en-GB" sz="1200" dirty="0"/>
              <a:t>[In plain English] Chase a light beam at 0.99c and it still recedes at c. This is the experimental verdict of Michelson–Morley, taken at face value instead of explained away.</a:t>
            </a:r>
          </a:p>
          <a:p>
            <a:pPr marL="0" indent="0">
              <a:buNone/>
            </a:pPr>
            <a:r>
              <a:rPr lang="en-GB" sz="1200" dirty="0"/>
              <a:t>[Note] Independent of source and observer motion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Simultaneity offset: Δt′ = γvΔx/c²</a:t>
            </a:r>
          </a:p>
          <a:p>
            <a:pPr marL="0" indent="0">
              <a:buNone/>
            </a:pPr>
            <a:r>
              <a:rPr lang="en-GB" sz="1200" dirty="0"/>
              <a:t>[In plain English] Two events at the same time but different places in one frame are out of step in another — by more the faster the frame and the wider the separation. This one formula is the root of every relativistic effect.</a:t>
            </a:r>
          </a:p>
          <a:p>
            <a:pPr marL="0" indent="0">
              <a:buNone/>
            </a:pPr>
            <a:r>
              <a:rPr lang="en-GB" sz="1200" dirty="0"/>
              <a:t>[Note] Events simultaneous in S, separated by Δx</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Michelson's interferometer: light from a source meets a half-silvered mirror at 45°, splits into two perpendicular arms of equal length L ending at mirrors M₁ and M₂, and recombines downward into a detector whose face is drawn blank, with the Earth's 30 km/s motion through the supposed aether arrowed alongside.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relativity of simultaneity is not an optical illusion caused by light taking time to reach you. Observers are assumed intelligent: they log arrival times, subtract the light-travel delay from known distances, and reconstruct when each event ‘really’ happened in their frame. The disagreement survives all such corrections — it is a property of time itself, not of signal lag.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probe travelling at 0.80c directly toward you emits a radio pulse (an electromagnetic wave). How fast does the pulse approach you, and how fast does the probe measure it leaving?</a:t>
            </a:r>
          </a:p>
          <a:p>
            <a:pPr marL="0" indent="0">
              <a:buNone/>
            </a:pPr>
            <a:r>
              <a:rPr lang="en-GB" sz="1200" dirty="0"/>
              <a:t>[Answer] Both measure exactly c = 3.00 × 10⁸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Postulate 2: every inertial observer measures light in vacuum at c.</a:t>
            </a:r>
          </a:p>
          <a:p>
            <a:pPr marL="0" indent="0">
              <a:buNone/>
            </a:pPr>
            <a:r>
              <a:rPr lang="en-GB" sz="1200" dirty="0"/>
              <a:t>[Step 2] You measure the pulse arriving at 3.00 × 10⁸ m/s — not 1.8c, despite the source rushing toward you.</a:t>
            </a:r>
          </a:p>
          <a:p>
            <a:pPr marL="0" indent="0">
              <a:buNone/>
            </a:pPr>
            <a:r>
              <a:rPr lang="en-GB" sz="1200" dirty="0"/>
              <a:t>[Step 3] The probe also measures the pulse receding at exactly c. Source motion changes the wave’s frequency (Doppler shift), never its speed.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Both measure exactly c = 3.00 × 10⁸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1200 m train passes at v = 0.60c. Lightning hits both ends simultaneously in the platform frame. By how much do the strikes differ in time for the rider, and which came first? (Take 1200 m as the platform-frame separation Δx.)</a:t>
            </a:r>
          </a:p>
          <a:p>
            <a:pPr marL="0" indent="0">
              <a:buNone/>
            </a:pPr>
            <a:r>
              <a:rPr lang="en-GB" sz="1200" dirty="0"/>
              <a:t>[Answer] Δt′ = 3.0 μs; the front strike is earlier for the rider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γ = 1/√(1 − 0.36) = 1.25.</a:t>
            </a:r>
          </a:p>
          <a:p>
            <a:pPr marL="0" indent="0">
              <a:buNone/>
            </a:pPr>
            <a:r>
              <a:rPr lang="en-GB" sz="1200" dirty="0"/>
              <a:t>[Step 2] vΔx/c² = (0.60 × 3.00 × 10⁸ × 1200) ÷ (9.00 × 10¹⁶) = 2.4 × 10⁻⁶ s.</a:t>
            </a:r>
          </a:p>
          <a:p>
            <a:pPr marL="0" indent="0">
              <a:buNone/>
            </a:pPr>
            <a:r>
              <a:rPr lang="en-GB" sz="1200" dirty="0"/>
              <a:t>[Step 3] Δt′ = γvΔx/c² = 1.25 × 2.4 × 10⁻⁶ = 3.0 × 10⁻⁶ s, with the strike ahead of the motion — the front one — occurring first in the train frame.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Frames &amp; Galilean relativity;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Δt′ = 3.0 μs; the front strike is earlier for the rider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rider knows light takes time to reach her. She measures where each strike happened, divides by c, and subtracts the travel time from each arrival. Does the disagreement with the platform survive?</a:t>
            </a:r>
          </a:p>
          <a:p>
            <a:pPr marL="0" indent="0">
              <a:buNone/>
            </a:pPr>
            <a:r>
              <a:rPr lang="en-GB" sz="1200" dirty="0"/>
              <a:t>[Options] A No — once the travel times are subtracted, both strikes come out simultaneous for her too   B Yes — after every correction, the front strike is still earlier in her frame   C Yes, but only because her clocks are running slow, so her whole record is stretched</a:t>
            </a:r>
          </a:p>
          <a:p>
            <a:pPr marL="0" indent="0">
              <a:buNone/>
            </a:pPr>
            <a:r>
              <a:rPr lang="en-GB" sz="1200" dirty="0"/>
              <a:t>[Figure] A 1200 m train passing at 0.60c with lightning striking both ends at the same instant in the platform frame; the two flashes are drawn still in flight toward the rider at the train's midpoint, scorch marks on the track, and a platform observer standing midway between those marks.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Yes — after every correction, the front strike is still earlier in her frame. The correction the class is imagining is the one every observer in relativity is already assumed to have made: these are intelligent observers with rulers and synchronised clocks, reconstructing when each event happened, not naive ones reporting when they noticed it. Do the subtraction honestly and Δt′ = γvΔx/c² is left over — 3.0 μs for this train. Simultaneity is a property of time itself, not of signal lag, which is why dropping universal time was the only way out.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 the platform, both lightning strikes are simultaneous. The rider at the train’s midpoint concludes…</a:t>
            </a:r>
          </a:p>
          <a:p>
            <a:pPr marL="0" indent="0">
              <a:buNone/>
            </a:pPr>
            <a:r>
              <a:rPr lang="en-GB" sz="1200" dirty="0"/>
              <a:t>[Options] A The front strike happened first   B The rear strike happened first   C The strikes were simultaneous for her too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On the platform, both lightning strikes are simultaneous. The rider at the train’s midpoint concludes…</a:t>
            </a:r>
          </a:p>
          <a:p>
            <a:pPr marL="0" indent="0">
              <a:buNone/>
            </a:pPr>
            <a:r>
              <a:rPr lang="en-GB" sz="1200" dirty="0"/>
              <a:t>[Option by option] A: Correct. She moves toward the front flash while it is in flight, so it reaches her first — and because both flashes crossed equal train-lengths at the same speed c, an earlier arrival can only mean an earlier strike in her frame.  B: This is the answer you get by reasoning in the platform frame and then attributing the platform's simultaneity to her: since she is running away from the rear flash, it "has further to go", so the rear must have happened first to arrive at all. But in her frame the two halves of the train are equal and light does c in both directions, so the arrival order is the strike order.  C: This is what she would conclude if time were universal, and it is exactly the assumption the postulates give up. The platform's judgement of simultaneity has no special standing; hers is equally valid, and Δt′ = γvΔx/c² says by how much they differ.</a:t>
            </a:r>
          </a:p>
          <a:p>
            <a:pPr marL="0" indent="0">
              <a:buNone/>
            </a:pPr>
            <a:r>
              <a:rPr lang="en-GB" sz="1200" dirty="0"/>
              <a:t>[Answer] A — The front strike happened first</a:t>
            </a:r>
          </a:p>
          <a:p>
            <a:pPr marL="0" indent="0">
              <a:buNone/>
            </a:pPr>
            <a:r>
              <a:rPr lang="en-GB" sz="1200" dirty="0"/>
              <a:t>[Why] She moves toward the front flash while the light is in flight, meets it first — and since both flashes crossed equal train-distances at c, the earlier arrival means the earlier strike. Δt′ = γvΔx/c² quantifies exactly this.</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Michelson’s arms were about L = 11 m long and Earth’s orbital speed is 30 km/s. Estimate the expected travel-time difference between the arms, the corresponding path difference, and the fringe shift at λ = 550 nm — then state what was observed.</a:t>
            </a:r>
          </a:p>
          <a:p>
            <a:pPr marL="0" indent="0">
              <a:buNone/>
            </a:pPr>
            <a:r>
              <a:rPr lang="en-GB" sz="1200" dirty="0"/>
              <a:t>[Answer] ≈ 3.7 × 10⁻¹⁶ s, ≈ 0.4 fringe expected; essentially zero observed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along-flow round trip exceeds the across-flow one by Δt ≈ (L/c)(v²/c²) = (11 ÷ 3.0 × 10⁸) × (1.0 × 10⁻⁸) ≈ 3.7 × 10⁻¹⁶ s.</a:t>
            </a:r>
          </a:p>
          <a:p>
            <a:pPr marL="0" indent="0">
              <a:buNone/>
            </a:pPr>
            <a:r>
              <a:rPr lang="en-GB" sz="1200" dirty="0"/>
              <a:t>[Step 2] Path difference cΔt ≈ 1.1 × 10⁻⁷ m; rotating the apparatus 90° doubles the swing, giving a shift of roughly 2 × 0.11 μm ÷ 0.55 μm ≈ 0.4 of a fringe.</a:t>
            </a:r>
          </a:p>
          <a:p>
            <a:pPr marL="0" indent="0">
              <a:buNone/>
            </a:pPr>
            <a:r>
              <a:rPr lang="en-GB" sz="1200" dirty="0"/>
              <a:t>[Step 3] The instrument could resolve about 0.01 fringe. Observed: no shift, at any orientation, in any season — the aether wind does not exist.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3.7 × 10⁻¹⁶ s, ≈ 0.4 fringe expected; essentially zero observed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Derive the simultaneity offset: two events simultaneous in frame S and separated by Δx are separated in time in frame S′ (speed v). Use the train argument or the transformation t′ = γ(t − vx/c²).</a:t>
            </a:r>
          </a:p>
          <a:p>
            <a:pPr marL="0" indent="0">
              <a:buNone/>
            </a:pPr>
            <a:r>
              <a:rPr lang="en-GB" sz="1200" dirty="0"/>
              <a:t>[Answer] Δt′ = γvΔx/c²: simultaneity is exactly as frame-dependent as the transformation demands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Apply t′ = γ(t − vx/c²) to both events: t′₁ = γ(t − vx₁/c²), t′₂ = γ(t − vx₂/c²), with the same t because they are simultaneous in S.</a:t>
            </a:r>
          </a:p>
          <a:p>
            <a:pPr marL="0" indent="0">
              <a:buNone/>
            </a:pPr>
            <a:r>
              <a:rPr lang="en-GB" sz="1200" dirty="0"/>
              <a:t>[Step 2] Subtract: Δt′ = t′₁ − t′₂ = γv(x₂ − x₁)/c² = γvΔx/c² — nonzero whenever v ≠ 0 and Δx ≠ 0.</a:t>
            </a:r>
          </a:p>
          <a:p>
            <a:pPr marL="0" indent="0">
              <a:buNone/>
            </a:pPr>
            <a:r>
              <a:rPr lang="en-GB" sz="1200" dirty="0"/>
              <a:t>[Step 3] Interpretation: the event further ahead along the motion happens earlier in S′. At v = 0.6c and Δx = 1 light-second, the offset is 1.25 × 0.6 × 1 = 0.75 s — hardly a small correction.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ship flies straight at you at 0.80c and switches on its headlights. How fast does that light arrive? Everything you have ever measured adds up. A ball thrown forward from a moving car arrives faster than one thrown from the kerb, and the difference is exactly the speed of the car.</a:t>
            </a:r>
          </a:p>
          <a:p>
            <a:pPr marL="0" indent="0">
              <a:buNone/>
            </a:pPr>
            <a:r>
              <a:rPr lang="en-GB" sz="1200" dirty="0"/>
              <a:t>[Answer] At c — 3.00 × 10⁸ m/s, not 1.80c. And the pilot, watching the same beam leave her own lamp, also measures exactly c. Adding the ship's speed to light's speed is the one sum nature refuses to do, and Einstein's move was to stop treating that as a puzzle and start treating it as a postulate.</a:t>
            </a:r>
          </a:p>
          <a:p>
            <a:pPr marL="0" indent="0">
              <a:buNone/>
            </a:pPr>
            <a:r>
              <a:rPr lang="en-GB" sz="1200" dirty="0"/>
              <a:t>[Figure] A 1200 m train passing at 0.60c with lightning striking both ends at the same instant in the platform frame; the two flashes are drawn still in flight toward the rider at the train's midpoint, scorch marks on the track, and a platform observer standing midway between those marks.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Δt′ = γvΔx/c²: simultaneity is exactly as frame-dependent as the transformation demands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https://giophysics.com/chapter-52/presentation/?lesson=postulates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Special relativity rests on two postulates: (1) the laws of physics are the same in every inertial frame, and (2) the speed of light in vacuum is c for every inertial observer — from which it follows that events simultaneous in one frame need not be simultaneous in another.</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starship at 0.9c switches on its headlights: the pilot measures the beam receding at c, and a stationary observer also measures c — not 1.9c. Both are right; their clocks and rulers differ instead.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Michelson–Morley experiment split a light beam along two perpendicular arms and recombined it; motion through an aether would shift the interference fringes as the apparatus rotated. The observed shift was zero — light’s speed came out the same in every direction, all year. Einstein’s response was to promote the facts to postulates. First: the laws of physics are identical in all inertial frames — Galileo’s principle, extended from mechanics to everything, including electromagnetism. Second: the speed of light in vacuum is c for all inertial observers, regardless of the motion of source or observer. The second postulate has an immediate, shocking casualty: simultaneity. In the train-and-lightning thought experiment, two strikes that are simultaneous for the platform are not simultaneous for the train — the rider moves toward one flash and away from the other while the light is in flight, yet measures both flashes travelling at c. Neither observer is wrong. ‘Now’ is a property of the frame, not of the universe.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Michelson’s interferometer raced two half-beams along perpendicular arms, like swimmers crossing versus going up-and-down a river. Motion through an aether at 30 km/s would make one round trip slightly longer, shifting the fringes by a few tenths of a fringe as the apparatus turned — well within reach of the instrument, which floated on mercury for smooth rotation. Rotating it changed nothing. Repeats over decades, at different altitudes and seasons, sharpened the null. Light’s speed simply does not depend on the observer’s motion.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Lightning strikes both ends of a fast train, leaving scorch marks on the track. An observer on the platform, midway between the marks, receives both flashes together and calls the strikes simultaneous. The rider at the train’s midpoint, however, is moving toward the front flash: she meets it before the rear one catches her. Since each flash crossed equal distances of her train at speed c — postulate 2 — she concludes the front strike happened first. No signal delay is being ignored: after all corrections, the two frames genuinely disagree about the order.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Disagreement about simultaneity feels like a contradiction only if time is universal. Drop that assumption and the two accounts are like two observers disagreeing about left and right while facing different ways — each is internally consistent, and the transformation between them is exact (27.4). What survives frame-hopping is not ‘the time of an event’ but causal order: as long as a signal could travel from event A to event B at c or below, every frame agrees A came first (27.5).</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52/presentation/?lesson=postulat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2/galilean-relativity/" TargetMode="External"/><Relationship Id="rId4"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52/presentation/?lesson=postulat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2/presentation/?lesson=postulate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52/time-dilation/" TargetMode="External"/><Relationship Id="rId4" Type="http://schemas.openxmlformats.org/officeDocument/2006/relationships/hyperlink" Target="https://giophysics.com/chapter-52/relativity-postulates/" TargetMode="External"/><Relationship Id="rId5" Type="http://schemas.openxmlformats.org/officeDocument/2006/relationships/hyperlink" Target="https://giophysics.com/chapter-52/presentation/?lesson=postulates" TargetMode="External"/><Relationship Id="rId6" Type="http://schemas.openxmlformats.org/officeDocument/2006/relationships/hyperlink" Target="https://giophysics.com/chapter-52/" TargetMode="External"/><Relationship Id="rId7" Type="http://schemas.openxmlformats.org/officeDocument/2006/relationships/hyperlink" Target="https://giophysics.com/downloads/52-2-relativity-postulat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27 · Galilean &amp; Special Relativity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Two sentences rebuild physics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Postulates of Special Relativity</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In 1887 Michelson and Morley built an interferometer that could detect the Earth gliding through the aether — and measured precisely nothing, in every season, in every orientation. Eighteen years later Einstein explained the nothing with two sentences, and the price was the idea that ‘now’ means the same thing everywhere.</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Galilean &amp; Special Relativity</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42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https://giophysics.com/chapter-52/relativity-postulates/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Postulate 1 — relativity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Same laws in every inertial frame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Galileo’s principle, now covering all physics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 experiment of any kind — mechanical, electrical, optical — can detect uniform motion from inside. There is no privileged ‘at rest’ frame and no aether to be at rest in.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Postulate 2 —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c = 3.00 × 10⁸ m/s for all observers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Independent of source and observer motion</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Chase a light beam at 0.99c and it still recedes at c. This is the experimental verdict of Michelson–Morley, taken at face value instead of explained away.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Simultaneity offset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Δt′ = γvΔx/c²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Events simultaneous in S, separated by Δx</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events at the same time but different places in one frame are out of step in another — by more the faster the frame and the wider the separation. This one formula is the root of every relativistic effect.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experiment that found nothing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Michelson's interferometer: light from a source meets a half-silvered mirror at 45°, splits into two perpendicular arms of equal length L ending at mirrors M₁ and M₂, and recombines downward into a detector whose face is drawn blank, with the Earth's 30 km/s motion through the supposed aether arrowed alongside." descr="Michelson's interferometer: light from a source meets a half-silvered mirror at 45°, splits into two perpendicular arms of equal length L ending at mirrors M₁ and M₂, and recombines downward into a detector whose face is drawn blank, with the Earth's 30 km/s motion through the supposed aether arrowed alongside."/>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Michelson's interferometer: light from a source meets a half-silvered mirror at 45°, splits into two perpendicular arms of equal length L ending at mirrors M₁ and M₂, and recombines downward into a detector whose face is drawn blank, with the Earth's 30 km/s motion through the supposed aether arrowed alongside.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relativity of simultaneity is not an optical illusion caused by light taking time to reach you. Observers are assumed intelligent: they log arrival times, subtract the light-travel delay from known distances, and reconstruct when each event ‘really’ happened in their frame. The disagreement survives all such corrections — it is a property of time itself, not of signal lag.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probe travelling at 0.80c directly toward you emits a radio pulse (an electromagnetic wave). How fast does the pulse approach you, and how fast does the probe measure it leaving?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probe travelling at 0.80c directly toward you emits a radio pulse (an electromagnetic wave). How fast does the pulse approach you, and how fast does the probe measure it leaving?</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Postulate 2: every inertial observer measures light in vacuum at c.</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You measure the pulse arriving at 3.00 × 10⁸ m/s — not 1.8c, despite the source rushing toward you.</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probe also measures the pulse receding at exactly c. Source motion changes the wave’s frequency (Doppler shift), never its speed.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Both measure exactly c = 3.00 × 10⁸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1200 m train passes at v = 0.60c. Lightning hits both ends simultaneously in the platform frame. By how much do the strikes differ in time for the rider, and which came first? (Take 1200 m as the platform-frame separation Δx.)</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1200 m train passes at v = 0.60c. Lightning hits both ends simultaneously in the platform frame. By how much do the strikes differ in time for the rider, and which came first? (Take 1200 m as the platform-frame separation Δx.)</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γ = 1/√(1 − 0.36) = 1.25.</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vΔx/c² = (0.60 × 3.00 × 10⁸ × 1200) ÷ (9.00 × 10¹⁶) = 2.4 × 10⁻⁶ 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Δt′ = γvΔx/c² = 1.25 × 2.4 × 10⁻⁶ = 3.0 × 10⁻⁶ s, with the strike ahead of the motion — the front one — occurring first in the train frame.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Frames &amp; Galilean relativity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https://giophysics.com/chapter-52/galilean-relativity/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Electromagnetic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Δt′ = 3.0 μs; the front strike is earlier for the rider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56845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rider knows light takes time to reach her. She measures where each strike happened, divides by c, and subtracts the travel time from each arrival. Does the disagreement with the platform survive?</a:t>
            </a:r>
          </a:p>
        </p:txBody>
      </p:sp>
      <p:sp>
        <p:nvSpPr>
          <p:cNvPr id="7" name="text"/>
          <p:cNvSpPr txBox="1"/>
          <p:nvPr/>
        </p:nvSpPr>
        <p:spPr>
          <a:xfrm>
            <a:off x="558800" y="357505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 — once the travel times are subtracted, both strikes come out simultaneous for her too</a:t>
            </a:r>
          </a:p>
        </p:txBody>
      </p:sp>
      <p:sp>
        <p:nvSpPr>
          <p:cNvPr id="8" name="text"/>
          <p:cNvSpPr txBox="1"/>
          <p:nvPr/>
        </p:nvSpPr>
        <p:spPr>
          <a:xfrm>
            <a:off x="558800" y="412115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Yes — after every correction, the front strike is still earlier in her frame</a:t>
            </a:r>
          </a:p>
        </p:txBody>
      </p:sp>
      <p:sp>
        <p:nvSpPr>
          <p:cNvPr id="9" name="text"/>
          <p:cNvSpPr txBox="1"/>
          <p:nvPr/>
        </p:nvSpPr>
        <p:spPr>
          <a:xfrm>
            <a:off x="558800" y="466725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Yes, but only because her clocks are running slow, so her whole record is stretched</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1200 m train passing at 0.60c with lightning striking both ends at the same instant in the platform frame; the two flashes are drawn still in flight toward the rider at the train's midpoint, scorch marks on the track, and a platform observer standing midway between those marks." descr="A 1200 m train passing at 0.60c with lightning striking both ends at the same instant in the platform frame; the two flashes are drawn still in flight toward the rider at the train's midpoint, scorch marks on the track, and a platform observer standing midway between those marks."/>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1200 m train passing at 0.60c with lightning striking both ends at the same instant in the platform frame; the two flashes are drawn still in flight toward the rider at the train's midpoint, scorch marks on the track, and a platform observer standing midway between those marks.</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Yes — after every correction, the front strike is still earlier in her frame</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correction the class is imagining is the one every observer in relativity is already assumed to have made: these are intelligent observers with rulers and synchronised clocks, reconstructing when each event happened, not naive ones reporting when they noticed it. Do the subtraction honestly and Δt′ = γvΔx/c² is left over — 3.0 μs for this train. Simultaneity is a property of time itself, not of signal lag, which is why dropping universal time was the only way out.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On the platform, both lightning strikes are simultaneous. The rider at the train’s midpoint concludes…</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front strike happened first</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rear strike happened first</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strikes were simultaneous for her too</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The front strike happened first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She moves toward the front flash while the light is in flight, meets it first — and since both flashes crossed equal train-distances at c, the earlier arrival means the earlier strike. Δt′ = γvΔx/c² quantifies exactly this.</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She moves toward the front flash while it is in flight, so it reaches her first — and because both flashes crossed equal train-lengths at the same speed c, an earlier arrival can only mean an earlier strike in her frame.</a:t>
            </a:r>
          </a:p>
        </p:txBody>
      </p:sp>
      <p:sp>
        <p:nvSpPr>
          <p:cNvPr id="11" name="text"/>
          <p:cNvSpPr txBox="1"/>
          <p:nvPr/>
        </p:nvSpPr>
        <p:spPr>
          <a:xfrm>
            <a:off x="558800" y="41084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the answer you get by reasoning in the platform frame and then attributing the platform's simultaneity to her: since she is running away from the rear flash, it "has further to go", so the rear must have happened first to arrive at all. But in her frame the two halves of the train are equal and light does c in both directions, so the arrival order is the strike order.</a:t>
            </a:r>
          </a:p>
        </p:txBody>
      </p:sp>
      <p:sp>
        <p:nvSpPr>
          <p:cNvPr id="12" name="text"/>
          <p:cNvSpPr txBox="1"/>
          <p:nvPr/>
        </p:nvSpPr>
        <p:spPr>
          <a:xfrm>
            <a:off x="558800" y="48158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what she would conclude if time were universal, and it is exactly the assumption the postulates give up. The platform's judgement of simultaneity has no special standing; hers is equally valid, and Δt′ = γvΔx/c² says by how much they differ.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THE POSTULATES OF SPECIAL RELATIVITY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The Postulates of Special Relativity.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Michelson’s arms were about L = 11 m long and Earth’s orbital speed is 30 km/s. Estimate the expected travel-time difference between the arms, the corresponding path difference, and the fringe shift at λ = 550 nm — then state what was observed.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92754"/>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Michelson’s arms were about L = 11 m long and Earth’s orbital speed is 30 km/s. Estimate the expected travel-time difference between the arms, the corresponding path difference, and the fringe shift at λ = 550 nm — then state what was observed.</a:t>
            </a:r>
          </a:p>
        </p:txBody>
      </p:sp>
      <p:sp>
        <p:nvSpPr>
          <p:cNvPr id="9" name="step-number"/>
          <p:cNvSpPr txBox="1"/>
          <p:nvPr/>
        </p:nvSpPr>
        <p:spPr>
          <a:xfrm>
            <a:off x="558800" y="3208704"/>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08704"/>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along-flow round trip exceeds the across-flow one by Δt ≈ (L/c)(v²/c²) = (11 ÷ 3.0 × 10⁸) × (1.0 × 10⁻⁸) ≈ 3.7 × 10⁻¹⁶ s.</a:t>
            </a:r>
          </a:p>
        </p:txBody>
      </p:sp>
      <p:sp>
        <p:nvSpPr>
          <p:cNvPr id="11" name="step-number"/>
          <p:cNvSpPr txBox="1"/>
          <p:nvPr/>
        </p:nvSpPr>
        <p:spPr>
          <a:xfrm>
            <a:off x="558800" y="3794174"/>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94174"/>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Path difference cΔt ≈ 1.1 × 10⁻⁷ m; rotating the apparatus 90° doubles the swing, giving a shift of roughly 2 × 0.11 μm ÷ 0.55 μm ≈ 0.4 of a fringe.</a:t>
            </a:r>
          </a:p>
        </p:txBody>
      </p:sp>
      <p:sp>
        <p:nvSpPr>
          <p:cNvPr id="13" name="step-number"/>
          <p:cNvSpPr txBox="1"/>
          <p:nvPr/>
        </p:nvSpPr>
        <p:spPr>
          <a:xfrm>
            <a:off x="558800" y="4379644"/>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79644"/>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instrument could resolve about 0.01 fringe. Observed: no shift, at any orientation, in any season — the aether wind does not exist.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3.7 × 10⁻¹⁶ s, ≈ 0.4 fringe expected; essentially zero observed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Derive the simultaneity offset: two events simultaneous in frame S and separated by Δx are separated in time in frame S′ (speed v). Use the train argument or the transformation t′ = γ(t − vx/c²).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Derive the simultaneity offset: two events simultaneous in frame S and separated by Δx are separated in time in frame S′ (speed v). Use the train argument or the transformation t′ = γ(t − vx/c²).</a:t>
            </a:r>
          </a:p>
        </p:txBody>
      </p:sp>
      <p:sp>
        <p:nvSpPr>
          <p:cNvPr id="9" name="step-number"/>
          <p:cNvSpPr txBox="1"/>
          <p:nvPr/>
        </p:nvSpPr>
        <p:spPr>
          <a:xfrm>
            <a:off x="558800" y="3282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Apply t′ = γ(t − vx/c²) to both events: t′₁ = γ(t − vx₁/c²), t′₂ = γ(t − vx₂/c²), with the same t because they are simultaneous in S.</a:t>
            </a:r>
          </a:p>
        </p:txBody>
      </p:sp>
      <p:sp>
        <p:nvSpPr>
          <p:cNvPr id="11" name="step-number"/>
          <p:cNvSpPr txBox="1"/>
          <p:nvPr/>
        </p:nvSpPr>
        <p:spPr>
          <a:xfrm>
            <a:off x="558800" y="3867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67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Subtract: Δt′ = t′₁ − t′₂ = γv(x₂ − x₁)/c² = γvΔx/c² — nonzero whenever v ≠ 0 and Δx ≠ 0.</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Interpretation: the event further ahead along the motion happens earlier in S′. At v = 0.6c and Δx = 1 light-second, the offset is 1.25 × 0.6 × 1 = 0.75 s — hardly a small correction.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ship flies straight at you at 0.80c and switches on its headlights. How fast does that light arrive?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Everything you have ever measured adds up. A ball thrown forward from a moving car arrives faster than one thrown from the kerb, and the difference is exactly the speed of the car.</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At c — 3.00 × 10⁸ m/s, not 1.80c. And the pilot, watching the same beam leave her own lamp, also measures exactly c. Adding the ship's speed to light's speed is the one sum nature refuses to do, and Einstein's move was to stop treating that as a puzzle and start treating it as a postulate.</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1200 m train passing at 0.60c with lightning striking both ends at the same instant in the platform frame; the two flashes are drawn still in flight toward the rider at the train's midpoint, scorch marks on the track, and a platform observer standing midway between those marks." descr="A 1200 m train passing at 0.60c with lightning striking both ends at the same instant in the platform frame; the two flashes are drawn still in flight toward the rider at the train's midpoint, scorch marks on the track, and a platform observer standing midway between those marks."/>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1200 m train passing at 0.60c with lightning striking both ends at the same instant in the platform frame; the two flashes are drawn still in flight toward the rider at the train's midpoint, scorch marks on the track, and a platform observer standing midway between those marks.</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Δt′ = γvΔx/c²: simultaneity is exactly as frame-dependent as the transformation demands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GALILEAN &amp; SPECIAL RELATIVITY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27.3 Time Dilation &amp; Length Contraction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https://giophysics.com/chapter-52/time-dilation/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https://giophysics.com/chapter-52/relativity-postulates/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https://giophysics.com/chapter-52/presentation/?lesson=postulates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Galilean &amp; Special Relativity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https://giophysics.com/chapter-52/</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https://giophysics.com/downloads/52-2-relativity-postulates.pdf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Special relativity rests on two postulates: (1) the laws of physics are the same in every inertial frame, and (2) the speed of light in vacuum is c for every inertial observer — from which it follows that events simultaneous in one frame need not be simultaneous in another.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starship at 0.9c switches on its headlights: the pilot measures the beam receding at c, and a stationary observer also measures c — not 1.9c. Both are right; their clocks and rulers differ instead.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sentences rebuild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Michelson–Morley experiment split a light beam along two perpendicular arms and recombined it; motion through an aether would shift the interference fringes as the apparatus rotated. The observed shift was zero — light’s speed came out the same in every direction, all year. Einstein’s response was to promote the facts to postulates.</a:t>
            </a:r>
          </a:p>
        </p:txBody>
      </p:sp>
      <p:sp>
        <p:nvSpPr>
          <p:cNvPr id="7" name="text"/>
          <p:cNvSpPr txBox="1"/>
          <p:nvPr/>
        </p:nvSpPr>
        <p:spPr>
          <a:xfrm>
            <a:off x="558800" y="307594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First: the laws of physics are identical in all inertial frames — Galileo’s principle, extended from mechanics to everything, including electromagnetism. Second: the speed of light in vacuum is c for all inertial observers, regardless of the motion of source or observer. The second postulate has an immediate, shocking casualty: simultaneity.</a:t>
            </a:r>
          </a:p>
        </p:txBody>
      </p:sp>
      <p:sp>
        <p:nvSpPr>
          <p:cNvPr id="8" name="text"/>
          <p:cNvSpPr txBox="1"/>
          <p:nvPr/>
        </p:nvSpPr>
        <p:spPr>
          <a:xfrm>
            <a:off x="558800" y="393446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the train-and-lightning thought experiment, two strikes that are simultaneous for the platform are not simultaneous for the train — the rider moves toward one flash and away from the other while the light is in flight, yet measures both flashes travelling at c. Neither observer is wrong. ‘Now’ is a property of the frame, not of the universe.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experiment that found nothing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Michelson’s interferometer raced two half-beams along perpendicular arms, like swimmers crossing versus going up-and-down a river. Motion through an aether at 30 km/s would make one round trip slightly longer, shifting the fringes by a few tenths of a fringe as the apparatus turned — well within reach of the instrument, which floated on mercury for smooth rotation. Rotating it changed nothing.</a:t>
            </a:r>
          </a:p>
        </p:txBody>
      </p:sp>
      <p:sp>
        <p:nvSpPr>
          <p:cNvPr id="7" name="text"/>
          <p:cNvSpPr txBox="1"/>
          <p:nvPr/>
        </p:nvSpPr>
        <p:spPr>
          <a:xfrm>
            <a:off x="558800" y="393152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Repeats over decades, at different altitudes and seasons, sharpened the null. Light’s speed simply does not depend on the observer’s motion.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train and the lightning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Lightning strikes both ends of a fast train, leaving scorch marks on the track. An observer on the platform, midway between the marks, receives both flashes together and calls the strikes simultaneous. The rider at the train’s midpoint, however, is moving toward the front flash: she meets it before the rear one catches her.</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Since each flash crossed equal distances of her train at speed c — postulate 2 — she concludes the front strike happened first. No signal delay is being ignored: after all corrections, the two frames genuinely disagree about the order.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nobody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Disagreement about simultaneity feels like a contradiction only if time is universal. Drop that assumption and the two accounts are like two observers disagreeing about left and right while facing different ways — each is internally consistent, and the transformation between them is exact (27.4). What survives frame-hopping is not ‘the time of an event’ but causal order: as long as a signal could travel from event A to event B at c or below, every frame agrees A came first (27.5).</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GALILEAN &amp; SPECIAL RELATIVITY  ·  THE POSTULATES OF SPECIAL RELATIVITY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Galilean &amp; Special Relativity — The Postulates of Special Relativity.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Galilean &amp; Special Relativity — The Postulates of Special Relativity</dc:title>
  <dc:subject>Galilean &amp; Special Relativity</dc:subject>
  <dc:creator>GioPhysics</dc:creator>
  <cp:keywords>lesson, Galilean &amp; Special Relativity, chapter-52,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