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Space &amp; Stars Physics — The Hertzsprung–Russell Diagram. Lesson 3 of 6.</a:t>
            </a:r>
          </a:p>
          <a:p>
            <a:pPr marL="0" indent="0">
              <a:buNone/>
            </a:pPr>
            <a:r>
              <a:rPr lang="en-GB" sz="1200" dirty="0"/>
              <a:t>[Intro] Plot every star you can measure on one chart — luminosity up the side, surface temperature along the bottom, hot on the LEFT — and the stars refuse to scatter randomly. They crowd into a diagonal band, a giant branch, and a dim hot corner. One diagram, and the entire life story of stars is laid out like a map.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https://giophysics.com/chapter-53/hr-diagram/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Stefan–Boltzmann: L = 4πR²σT⁴</a:t>
            </a:r>
          </a:p>
          <a:p>
            <a:pPr marL="0" indent="0">
              <a:buNone/>
            </a:pPr>
            <a:r>
              <a:rPr lang="en-GB" sz="1200" dirty="0"/>
              <a:t>[In plain English] Luminosity is surface area times power per square metre. The T⁴ is brutal: double the temperature and each square metre radiates sixteen times harder.</a:t>
            </a:r>
          </a:p>
          <a:p>
            <a:pPr marL="0" indent="0">
              <a:buNone/>
            </a:pPr>
            <a:r>
              <a:rPr lang="en-GB" sz="1200" dirty="0"/>
              <a:t>[Note] σ = 5.67 × 10⁻⁸ W m⁻² K⁻⁴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Wien’s law: λ_max T = 2.9 × 10⁻³ m K</a:t>
            </a:r>
          </a:p>
          <a:p>
            <a:pPr marL="0" indent="0">
              <a:buNone/>
            </a:pPr>
            <a:r>
              <a:rPr lang="en-GB" sz="1200" dirty="0"/>
              <a:t>[In plain English] Hotter stars peak at shorter wavelengths — colour is temperature. The Sun’s 5800 K surface peaks at 500 nm, right in the middle of what our eyes evolved to see.</a:t>
            </a:r>
          </a:p>
          <a:p>
            <a:pPr marL="0" indent="0">
              <a:buNone/>
            </a:pPr>
            <a:r>
              <a:rPr lang="en-GB" sz="1200" dirty="0"/>
              <a:t>[Note] Peak wavelength of the star’s spectrum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Main-sequence rule: L ∝ M³·⁵</a:t>
            </a:r>
          </a:p>
          <a:p>
            <a:pPr marL="0" indent="0">
              <a:buNone/>
            </a:pPr>
            <a:r>
              <a:rPr lang="en-GB" sz="1200" dirty="0"/>
              <a:t>[In plain English] The main sequence is a mass sequence: heavy stars sit at the hot, bright top-left, light stars at the cool, dim bottom-right. A star does not slide along the band — it sits at its mass’s address until the hydrogen runs out.</a:t>
            </a:r>
          </a:p>
          <a:p>
            <a:pPr marL="0" indent="0">
              <a:buNone/>
            </a:pPr>
            <a:r>
              <a:rPr lang="en-GB" sz="1200" dirty="0"/>
              <a:t>[Note] Position on the band is set by mass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hot star is not necessarily a bright star, and a cool star is not necessarily dim. Luminosity is R² times T⁴ — radius has equal billing. Betelgeuse is cooler than the Sun yet 100 000 times more luminous, because it is nearly a thousand times wider; Sirius B is far hotter than the Sun yet 400 times dimmer, because it is the size of the Earth. Never read an HR diagram with temperature alone.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The Sun’s surface is about 5800 K. Use Wien’s law to find the peak wavelength of its spectrum, and state the colour region.</a:t>
            </a:r>
          </a:p>
          <a:p>
            <a:pPr marL="0" indent="0">
              <a:buNone/>
            </a:pPr>
            <a:r>
              <a:rPr lang="en-GB" sz="1200" dirty="0"/>
              <a:t>[Answer] λ_max ≈ 500 nm, mid-visible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λ_max = 2.9 × 10⁻³ ÷ T = 2.9 × 10⁻³ ÷ 5800.</a:t>
            </a:r>
          </a:p>
          <a:p>
            <a:pPr marL="0" indent="0">
              <a:buNone/>
            </a:pPr>
            <a:r>
              <a:rPr lang="en-GB" sz="1200" dirty="0"/>
              <a:t>[Step 2] λ_max = 5.0 × 10⁻⁷ m = 500 nm.</a:t>
            </a:r>
          </a:p>
          <a:p>
            <a:pPr marL="0" indent="0">
              <a:buNone/>
            </a:pPr>
            <a:r>
              <a:rPr lang="en-GB" sz="1200" dirty="0"/>
              <a:t>[Step 3] That is green light — the Sun peaks mid-visible, and the mixture of all its wavelengths looks white-yellow to the eye.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λ_max ≈ 500 nm, mid-visible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Betelgeuse has T ≈ 3500 K and L ≈ 1.0 × 10⁵ L☉. Using L = 4πR²σT⁴ in ratio form, find its radius in solar radii (T☉ = 5800 K).</a:t>
            </a:r>
          </a:p>
          <a:p>
            <a:pPr marL="0" indent="0">
              <a:buNone/>
            </a:pPr>
            <a:r>
              <a:rPr lang="en-GB" sz="1200" dirty="0"/>
              <a:t>[Answer] R ≈ 870 R☉ — a cool star can be enormous and therefore brilliant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In ratios: L/L☉ = (R/R☉)² (T/T☉)⁴, so R/R☉ = √(L/L☉) × (T☉/T)².</a:t>
            </a:r>
          </a:p>
          <a:p>
            <a:pPr marL="0" indent="0">
              <a:buNone/>
            </a:pPr>
            <a:r>
              <a:rPr lang="en-GB" sz="1200" dirty="0"/>
              <a:t>[Step 2] R/R☉ = √(10⁵) × (5800/3500)² = 316 × 2.75 ≈ 870.</a:t>
            </a:r>
          </a:p>
          <a:p>
            <a:pPr marL="0" indent="0">
              <a:buNone/>
            </a:pPr>
            <a:r>
              <a:rPr lang="en-GB" sz="1200" dirty="0"/>
              <a:t>[Step 3] Nearly 900 solar radii — about 4 AU. Placed at the Sun’s position, Betelgeuse would swallow Mercury, Venus, Earth, and Mars.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Electromagnetic waves; Discrete energy &amp; spectra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≈ 870 R☉ — a cool star can be enormous and therefore brilliant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Sirius B is far hotter than the Sun and 400 times dimmer. Which region of this diagram does it belong in?</a:t>
            </a:r>
          </a:p>
          <a:p>
            <a:pPr marL="0" indent="0">
              <a:buNone/>
            </a:pPr>
            <a:r>
              <a:rPr lang="en-GB" sz="1200" dirty="0"/>
              <a:t>[Options] A Top left — hot stars are the luminous ones, so it must be up there somewhere   B Bottom left — hot, but tiny: a white dwarf about the size of the Earth   C Bottom right — anything that dim has to be cool</a:t>
            </a:r>
          </a:p>
          <a:p>
            <a:pPr marL="0" indent="0">
              <a:buNone/>
            </a:pPr>
            <a:r>
              <a:rPr lang="en-GB" sz="1200" dirty="0"/>
              <a:t>[Figure] 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Bottom left — hot, but tiny: a white dwarf about the size of the Earth. Temperature fixes where a star sits across the diagram and luminosity fixes how high, and these are independent readings. Hot puts Sirius B on the left; dim puts it near the bottom; and L = 4πR²σT⁴ says what has to be true for both at once — the radius must be minute. Run the numbers and it is about 0.01 R☉, roughly the size of the Earth. That bottom-left corner is the white-dwarf graveyard, and it exists precisely because those two properties can be combined.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On an HR diagram, surface temperature increases…</a:t>
            </a:r>
          </a:p>
          <a:p>
            <a:pPr marL="0" indent="0">
              <a:buNone/>
            </a:pPr>
            <a:r>
              <a:rPr lang="en-GB" sz="1200" dirty="0"/>
              <a:t>[Options] A To the right, like every normal graph   B To the left — the axis is reversed   C Upward, along with luminosity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On an HR diagram, surface temperature increases…</a:t>
            </a:r>
          </a:p>
          <a:p>
            <a:pPr marL="0" indent="0">
              <a:buNone/>
            </a:pPr>
            <a:r>
              <a:rPr lang="en-GB" sz="1200" dirty="0"/>
              <a:t>[Option by option] A: This is what every other graph in the course does, which is exactly why the mistake is so easy to make on a first reading. Here the axis was originally drawn as the spectral sequence O B A F G K M rather than as a temperature, and O sits on the left; the convention outlived its reason.  B: Correct. Hot blue stars are at the LEFT and cool red stars at the right; luminosity climbs the vertical axis in the ordinary way.  C: Luminosity is the vertical axis, so it does increase upwards — but the question asks about temperature, and the two are separate readings. Confusing them is the whole reason giants and white dwarfs are hard to place: it is possible to be cool and brilliant, or hot and faint.</a:t>
            </a:r>
          </a:p>
          <a:p>
            <a:pPr marL="0" indent="0">
              <a:buNone/>
            </a:pPr>
            <a:r>
              <a:rPr lang="en-GB" sz="1200" dirty="0"/>
              <a:t>[Answer] B — To the left — the axis is reversed</a:t>
            </a:r>
          </a:p>
          <a:p>
            <a:pPr marL="0" indent="0">
              <a:buNone/>
            </a:pPr>
            <a:r>
              <a:rPr lang="en-GB" sz="1200" dirty="0"/>
              <a:t>[Why] The horizontal axis is reversed by historical convention: hot blue stars sit at the LEFT, cool red stars at the right. Luminosity climbs the vertical axis.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white dwarf has T = 10 000 K and L = 1.0 × 10⁻³ L☉. Find its radius in solar radii and in metres (R☉ = 7.0 × 10⁸ m), and locate it on the HR diagram.</a:t>
            </a:r>
          </a:p>
          <a:p>
            <a:pPr marL="0" indent="0">
              <a:buNone/>
            </a:pPr>
            <a:r>
              <a:rPr lang="en-GB" sz="1200" dirty="0"/>
              <a:t>[Answer] R ≈ 0.011 R☉ ≈ 7 × 10⁶ m — Earth-sized, hence dim despite the heat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R/R☉ = √(L/L☉) × (T☉/T)² = √(10⁻³) × (5800/10 000)².</a:t>
            </a:r>
          </a:p>
          <a:p>
            <a:pPr marL="0" indent="0">
              <a:buNone/>
            </a:pPr>
            <a:r>
              <a:rPr lang="en-GB" sz="1200" dirty="0"/>
              <a:t>[Step 2] R/R☉ = 0.0316 × 0.336 ≈ 0.011 — about 7.4 × 10⁶ m, roughly the size of the Earth.</a:t>
            </a:r>
          </a:p>
          <a:p>
            <a:pPr marL="0" indent="0">
              <a:buNone/>
            </a:pPr>
            <a:r>
              <a:rPr lang="en-GB" sz="1200" dirty="0"/>
              <a:t>[Step 3] Hot but tiny: T = 10 000 K puts it left of the Sun, L = 10⁻³ puts it far below the main sequence — the bottom-left white-dwarf corner, on the small-radius diagonal.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≈ 0.011 R☉ ≈ 7 × 10⁶ m — Earth-sized, hence dim despite the heat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Sketch, in words, the Sun’s full track across the HR diagram from today to eternity, justifying each move with L = 4πR²σT⁴.</a:t>
            </a:r>
          </a:p>
          <a:p>
            <a:pPr marL="0" indent="0">
              <a:buNone/>
            </a:pPr>
            <a:r>
              <a:rPr lang="en-GB" sz="1200" dirty="0"/>
              <a:t>[Answer] Main sequence → up-right (giant) → left (nebula ejection) → bottom-left (white dwarf) → down-right forever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Now: parked on the main sequence at (5800 K, 1 L☉), held there by hydrogen fusion for ~5 billion more years.</a:t>
            </a:r>
          </a:p>
          <a:p>
            <a:pPr marL="0" indent="0">
              <a:buNone/>
            </a:pPr>
            <a:r>
              <a:rPr lang="en-GB" sz="1200" dirty="0"/>
              <a:t>[Step 2] Red giant: core hydrogen fails, the envelope swells ~100×. R² explodes while T falls to ~3500 K — the T⁴ drop loses to the R² gain, so the star moves up and RIGHT to ~10³ L☉.</a:t>
            </a:r>
          </a:p>
          <a:p>
            <a:pPr marL="0" indent="0">
              <a:buNone/>
            </a:pPr>
            <a:r>
              <a:rPr lang="en-GB" sz="1200" dirty="0"/>
              <a:t>[Step 3] Planetary nebula and after: the envelope is shed, exposing the hot core — R collapses to Earth-size while T soars past 30 000 K: the star darts LEFT at high L, then plunges to the bottom-left as the tiny radius wins. As a white dwarf it cools for eternity, sliding down and right along a constant-radius line: T falls, R fixed, L = 4πR²σT⁴ fading toward black.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Betelgeuse has a cooler surface than the Sun. It is also a hundred thousand times brighter. How can both be true? Every kilogram of a cooler surface radiates less than every kilogram of a hotter one — Stefan's law says so, and the fourth power makes it a savage penalty.</a:t>
            </a:r>
          </a:p>
          <a:p>
            <a:pPr marL="0" indent="0">
              <a:buNone/>
            </a:pPr>
            <a:r>
              <a:rPr lang="en-GB" sz="1200" dirty="0"/>
              <a:t>[Answer] Because L = 4πR²σT⁴ has a radius in it as well as a temperature, and Betelgeuse is about 870 times wider than the Sun. It loses on T⁴ and wins overwhelmingly on R². Read an HR diagram by temperature alone and you will get every giant and every white dwarf wrong.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Main sequence → up-right (giant) → left (nebula ejection) → bottom-left (white dwarf) → down-right forever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https://giophysics.com/chapter-53/presentation/?lesson=hr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The HR diagram plots luminosity against surface temperature (temperature reversed, hot on the left); the main sequence runs diagonally, giants sit top-right, white dwarfs bottom-left, and L = 4πR²σT⁴ explains every position.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Betelgeuse (3500 K) and Proxima Centauri (3000 K) are almost the same colour, yet Betelgeuse is ~100 000 L☉ and Proxima 0.0017 L☉ — the difference is pure radius, exactly as L = 4πR²σT⁴ demands.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The Hertzsprung–Russell diagram plots stellar luminosity (in solar units, on a log scale) against surface temperature — with temperature increasing to the left, a historical accident everyone now lives with. About 90% of stars sit on the main sequence, a diagonal band from hot-and-luminous down to cool-and-dim, because a main-sequence star’s mass fixes both its temperature and its luminosity. The physics behind every position is L = 4πR²σT⁴ (Stefan–Boltzmann): luminosity depends on surface area and on temperature to the fourth power. That is why the top-right corner holds red giants and supergiants — cool, but so enormous that they blaze — and the bottom-left holds white dwarfs — hot, but Earth-sized and therefore dim. Wien’s law, λ_max T = 2.9 × 10⁻³ m K, links temperature to colour, so a star’s hue is a thermometer: red ≈ 3000 K, yellow ≈ 6000 K, blue-white ≥ 10 000 K. A star is not nailed to its spot: as it evolves it moves — off the main sequence to the giant region, then (for a Sun-like star) across and down to the white-dwarf corner.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Temperature increases to the LEFT — the diagram was first drawn with spectral classes (O B A F G K M) along the bottom, and the convention stuck. So the top-left is hot and luminous (blue giants), the bottom-right cool and dim (red dwarfs). Check the axes before reading anything: half of all HR-diagram mistakes are just the reversed axis.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Fix T and L = 4πR²σT⁴ says luminosity is pure radius — so lines of constant radius run diagonally across the diagram. The giant region is the large-R diagonal: stars hundreds of times the Sun’s radius. The white-dwarf corner is the small-R diagonal: hot surfaces on Earth-sized bodies. The main sequence cuts across them because mass raises both T and R together in one locked relationship.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Sun-like star spends ten billion years parked on the main sequence. When core hydrogen fails it moves up and to the right — swelling and cooling into a red giant. After shedding its envelope it dashes left along the top (small, hot exposed core) and then drops to the bottom-left as a white dwarf, sliding slowly down and right as it cools for eternity. Clusters of stars born together show this beautifully: the heaviest members leave the main sequence first, so the band’s ‘turn-off point’ dates the cluster.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3/presentation/?lesson=hr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4/electromagnetic-waves/" TargetMode="External"/><Relationship Id="rId4" Type="http://schemas.openxmlformats.org/officeDocument/2006/relationships/hyperlink" Target="https://giophysics.com/chapter-46/energy-level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3/presentation/?lesson=hr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53/cosmic-distances/" TargetMode="External"/><Relationship Id="rId4" Type="http://schemas.openxmlformats.org/officeDocument/2006/relationships/hyperlink" Target="https://giophysics.com/chapter-53/hr-diagram/" TargetMode="External"/><Relationship Id="rId5" Type="http://schemas.openxmlformats.org/officeDocument/2006/relationships/hyperlink" Target="https://giophysics.com/chapter-53/presentation/?lesson=hr" TargetMode="External"/><Relationship Id="rId6" Type="http://schemas.openxmlformats.org/officeDocument/2006/relationships/hyperlink" Target="https://giophysics.com/chapter-53/" TargetMode="External"/><Relationship Id="rId7" Type="http://schemas.openxmlformats.org/officeDocument/2006/relationships/hyperlink" Target="https://giophysics.com/downloads/53-3-hr-diagram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28 · Space &amp; Stars Physics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Every star has an address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The Hertzsprung–Russell Diagram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6191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Plot every star you can measure on one chart — luminosity up the side, surface temperature along the bottom, hot on the LEFT — and the stars refuse to scatter randomly. They crowd into a diagonal band, a giant branch, and a dim hot corner. One diagram, and the entire life story of stars is laid out like a map.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98259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316039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316039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6 in Space &amp; Stars Physics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43916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43916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41.5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71792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71792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https://giophysics.com/chapter-53/hr-diagram/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Stefan–Boltzmann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L = 4πR²σT⁴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σ = 5.67 × 10⁻⁸ W m⁻² K⁻⁴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Luminosity is surface area times power per square metre. The T⁴ is brutal: double the temperature and each square metre radiates sixteen times harder.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Wien’s law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λ_max T = 2.9 × 10⁻³ m K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Peak wavelength of the star’s spectrum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Hotter stars peak at shorter wavelengths — colour is temperature. The Sun’s 5800 K surface peaks at 500 nm, right in the middle of what our eyes evolved to see.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Main-sequence rule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L ∝ M³·⁵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Position on the band is set by mass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main sequence is a mass sequence: heavy stars sit at the hot, bright top-left, light stars at the cool, dim bottom-right. A star does not slide along the band — it sits at its mass’s address until the hydrogen runs out.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map every star sits 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564278" y="1854200"/>
            <a:ext cx="5063444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" descr="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578" y="1968500"/>
            <a:ext cx="4834844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083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hot star is not necessarily a bright star, and a cool star is not necessarily dim. Luminosity is R² times T⁴ — radius has equal billing.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0172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Betelgeuse is cooler than the Sun yet 100 000 times more luminous, because it is nearly a thousand times wider; Sirius B is far hotter than the Sun yet 400 times dimmer, because it is the size of the Earth. Never read an HR diagram with temperature alone.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Sun’s surface is about 5800 K. Use Wien’s law to find the peak wavelength of its spectrum, and state the colour region.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Sun’s surface is about 5800 K. Use Wien’s law to find the peak wavelength of its spectrum, and state the colour region.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λ_max = 2.9 × 10⁻³ ÷ T = 2.9 × 10⁻³ ÷ 5800.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λ_max = 5.0 × 10⁻⁷ m = 500 nm.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That is green light — the Sun peaks mid-visible, and the mixture of all its wavelengths looks white-yellow to the eye.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λ_max ≈ 500 nm, mid-visible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Betelgeuse has T ≈ 3500 K and L ≈ 1.0 × 10⁵ L☉. Using L = 4πR²σT⁴ in ratio form, find its radius in solar radii (T☉ = 5800 K).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9644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Betelgeuse has T ≈ 3500 K and L ≈ 1.0 × 10⁵ L☉. Using L = 4πR²σT⁴ in ratio form, find its radius in solar radii (T☉ = 5800 K).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292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292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ratios: L/L☉ = (R/R☉)² (T/T☉)⁴, so R/R☉ = √(L/L☉) × (T☉/T)².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229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229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R/R☉ = √(10⁵) × (5800/3500)² = 316 × 2.75 ≈ 870.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166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166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Nearly 900 solar radii — about 4 AU. Placed at the Sun’s position, Betelgeuse would swallow Mercury, Venus, Earth, and Mars.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Electromagnetic waves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https://giophysics.com/chapter-24/electromagnetic-waves/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Discrete energy &amp; spectra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https://giophysics.com/chapter-46/energy-levels/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≈ 870 R☉ — a cool star can be enormous and therefore brilliant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Sirius B is far hotter than the Sun and 400 times dimmer. Which region of this diagram does it belong in?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Top left — hot stars are the luminous ones, so it must be up there somewhere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Bottom left — hot, but tiny: a white dwarf about the size of the Earth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40398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Bottom right — anything that dim has to be cool</a:t>
            </a:r>
          </a:p>
        </p:txBody>
      </p:sp>
      <p:sp>
        <p:nvSpPr>
          <p:cNvPr id="10" name="panel"/>
          <p:cNvSpPr/>
          <p:nvPr/>
        </p:nvSpPr>
        <p:spPr>
          <a:xfrm>
            <a:off x="7544615" y="1854200"/>
            <a:ext cx="3554369" cy="24117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" descr="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915" y="1968500"/>
            <a:ext cx="3325769" cy="218313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29430"/>
            <a:ext cx="4622800" cy="1584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Hertzsprung–Russell diagram with luminosity in solar units up a logarithmic axis and surface temperature increasing to the LEFT along a reversed axis from 30 000 K down to 3000 K: the main sequence runs as a diagonal band from hot and luminous to cool and dim, with giants and supergiants above it to the right, white dwarfs in the bottom-left corner, and the Sun and Betelgeuse both marked.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Bottom left — hot, but tiny: a white dwarf about the size of the Earth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Temperature fixes where a star sits across the diagram and luminosity fixes how high, and these are independent readings. Hot puts Sirius B on the left; dim puts it near the bottom; and L = 4πR²σT⁴ says what has to be true for both at once — the radius must be minute. Run the numbers and it is about 0.01 R☉, roughly the size of the Earth. That bottom-left corner is the white-dwarf graveyard, and it exists precisely because those two properties can be combined.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On an HR diagram, surface temperature increases…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To the right, like every normal graph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To the left — the axis is reversed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Upward, along with luminosity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To the left — the axis is reversed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horizontal axis is reversed by historical convention: hot blue stars sit at the LEFT, cool red stars at the right. Luminosity climbs the vertical axis.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9374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50139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what every other graph in the course does, which is exactly why the mistake is so easy to make on a first reading. Here the axis was originally drawn as the spectral sequence O B A F G K M rather than as a temperature, and O sits on the left; the convention outlived its reason.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32308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Hot blue stars are at the LEFT and cool red stars at the right; luminosity climbs the vertical axis in the ordinary way.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60121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Luminosity is the vertical axis, so it does increase upwards — but the question asks about temperature, and the two are separate readings. Confusing them is the whole reason giants and white dwarfs are hard to place: it is possible to be cool and brilliant, or hot and faint.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white dwarf has T = 10 000 K and L = 1.0 × 10⁻³ L☉. Find its radius in solar radii and in metres (R☉ = 7.0 × 10⁸ m), and locate it on the HR diagram.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740269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white dwarf has T = 10 000 K and L = 1.0 × 10⁻³ L☉. Find its radius in solar radii and in metres (R☉ = 7.0 × 10⁸ m), and locate it on the HR diagram.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562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562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R/R☉ = √(L/L☉) × (T☉/T)² = √(10⁻³) × (5800/10 000)².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7499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7499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R/R☉ = 0.0316 × 0.336 ≈ 0.011 — about 7.4 × 10⁶ m, roughly the size of the Earth.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1436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1436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Hot but tiny: T = 10 000 K puts it left of the Sun, L = 10⁻³ puts it far below the main sequence — the bottom-left white-dwarf corner, on the small-radius diagonal.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≈ 0.011 R☉ ≈ 7 × 10⁶ m — Earth-sized, hence dim despite the heat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Sketch, in words, the Sun’s full track across the HR diagram from today to eternity, justifying each move with L = 4πR²σT⁴.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6016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Sketch, in words, the Sun’s full track across the HR diagram from today to eternity, justifying each move with L = 4πR²σT⁴.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06973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06973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Now: parked on the main sequence at (5800 K, 1 L☉), held there by hydrogen fusion for ~5 billion more years.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463437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463437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Red giant: core hydrogen fails, the envelope swells ~100×. R² explodes while T falls to ~3500 K — the T⁴ drop loses to the R² gain, so the star moves up and RIGHT to ~10³ L☉.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48907"/>
            <a:ext cx="381000" cy="6686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48907"/>
            <a:ext cx="10693400" cy="6686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Planetary nebula and after: the envelope is shed, exposing the hot core — R collapses to Earth-size while T soars past 30 000 K: the star darts LEFT at high L, then plunges to the bottom-left as the tiny radius wins. As a white dwarf it cools for eternity, sliding down and right along a constant-radius line: T falls, R fixed, L = 4πR²σT⁴ fading toward black.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Betelgeuse has a cooler surface than the Sun. It is also a hundred thousand times brighter. How can both be true?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 kilogram of a cooler surface radiates less than every kilogram of a hotter one — Stefan's law says so, and the fourth power makes it a savage penalty.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L = 4πR²σT⁴ has a radius in it as well as a temperature, and Betelgeuse is about 870 times wider than the Sun. It loses on T⁴ and wins overwhelmingly on R². Read an HR diagram by temperature alone and you will get every giant and every white dwarf wrong.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22954"/>
            <a:ext cx="11074400" cy="1386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Main sequence → up-right (giant) → left (nebula ejection) → bottom-left (white dwarf) → down-right forever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SPACE &amp; STARS PHYSICS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28.4 Measuring the Universe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https://giophysics.com/chapter-53/cosmic-distances/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https://giophysics.com/chapter-53/hr-diagram/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https://giophysics.com/chapter-53/presentation/?lesson=hr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Space &amp; Stars Physics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https://giophysics.com/chapter-53/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https://giophysics.com/downloads/53-3-hr-diagram.pdf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24765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The HR diagram plots luminosity against surface temperature (temperature reversed, hot on the left); the main sequence runs diagonally, giants sit top-right, white dwarfs bottom-left, and L = 4πR²σT⁴ explains every position.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31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4074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Betelgeuse (3500 K) and Proxima Centauri (3000 K) are almost the same colour, yet Betelgeuse is ~100 000 L☉ and Proxima 0.0017 L☉ — the difference is pure radius, exactly as L = 4πR²σT⁴ demands.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Every star has an address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1584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Hertzsprung–Russell diagram plots stellar luminosity (in solar units, on a log scale) against surface temperature — with temperature increasing to the left, a historical accident everyone now lives with. About 90% of stars sit on the main sequence, a diagonal band from hot-and-luminous down to cool-and-dim, because a main-sequence star’s mass fixes both its temperature and its luminosity. The physics behind every position is L = 4πR²σT⁴ (Stefan–Boltzmann): luminosity depends on surface area and on temperature to the fourth power.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04260"/>
            <a:ext cx="11074400" cy="11557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That is why the top-right corner holds red giants and supergiants — cool, but so enormous that they blaze — and the bottom-left holds white dwarfs — hot, but Earth-sized and therefore dim. Wien’s law, λ_max T = 2.9 × 10⁻³ m K, links temperature to colour, so a star’s hue is a thermometer: red ≈ 3000 K, yellow ≈ 6000 K, blue-white ≥ 10 000 K. A star is not nailed to its spot: as it evolves it moves — off the main sequence to the giant region, then (for a Sun-like star) across and down to the white-dwarf corner.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Reading the reversed axis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Temperature increases to the LEFT — the diagram was first drawn with spectral classes (O B A F G K M) along the bottom, and the convention stuck. So the top-left is hot and luminous (blue giants), the bottom-right cool and dim (red dwarfs). Check the axes before reading anything: half of all HR-diagram mistakes are just the reversed axis.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the regions exist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236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Fix T and L = 4πR²σT⁴ says luminosity is pure radius — so lines of constant radius run diagonally across the diagram. The giant region is the large-R diagonal: stars hundreds of times the Sun’s radius.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4704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white-dwarf corner is the small-R diagonal: hot surfaces on Earth-sized bodies. The main sequence cuts across them because mass raises both T and R together in one locked relationship.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star’s journey across the map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4346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Sun-like star spends ten billion years parked on the main sequence. When core hydrogen fails it moves up and to the right — swelling and cooling into a red giant.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8149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After shedding its envelope it dashes left along the top (small, hot exposed core) and then drops to the bottom-left as a white dwarf, sliding slowly down and right as it cools for eternity. Clusters of stars born together show this beautifully: the heaviest members leave the main sequence first, so the band’s ‘turn-off point’ dates the cluster.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SPACE &amp; STARS PHYSICS  ·  THE HERTZSPRUNG–RUSSELL DIAGRAM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Space &amp; Stars Physics — The Hertzsprung–Russell Diagram.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&amp; Stars Physics — The Hertzsprung–Russell Diagram</dc:title>
  <dc:subject>Space &amp; Stars Physics</dc:subject>
  <dc:creator>GioPhysics</dc:creator>
  <cp:keywords>lesson, Space &amp; Stars Physics, chapter-53,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