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Medical Physics — CT Scanning. Lesson 2 of 6.</a:t>
            </a:r>
          </a:p>
          <a:p>
            <a:pPr marL="0" indent="0">
              <a:buNone/>
            </a:pPr>
            <a:r>
              <a:rPr lang="en-GB" sz="1200" dirty="0"/>
              <a:t>[Intro] A plain X-ray flattens you into one shadow — heart, spine, and sternum all printed on the same spot. CT asks a sharper question: what is the attenuation at every point inside? Spin the beam, measure thousands of shadows, and let a computer solve for the interior.</a:t>
            </a:r>
          </a:p>
          <a:p>
            <a:pPr marL="0" indent="0">
              <a:buNone/>
            </a:pPr>
            <a:r>
              <a:rPr lang="en-GB" sz="1200" dirty="0"/>
              <a:t>[Source] https://giophysics.com/chapter-57/ct-scanning/</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Ray sum: P = μ₁x₁ + μ₂x₂ + …</a:t>
            </a:r>
          </a:p>
          <a:p>
            <a:pPr marL="0" indent="0">
              <a:buNone/>
            </a:pPr>
            <a:r>
              <a:rPr lang="en-GB" sz="1200" dirty="0"/>
              <a:t>[In plain English] Exponentials multiply along a path, so their exponents add: taking a logarithm of the measured transmission turns each ray into a simple sum of the voxels it crossed.</a:t>
            </a:r>
          </a:p>
          <a:p>
            <a:pPr marL="0" indent="0">
              <a:buNone/>
            </a:pPr>
            <a:r>
              <a:rPr lang="en-GB" sz="1200" dirty="0"/>
              <a:t>[Note] one detector reading = attenuation totalled along a line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Voxels: slice = grid of volume elements</a:t>
            </a:r>
          </a:p>
          <a:p>
            <a:pPr marL="0" indent="0">
              <a:buNone/>
            </a:pPr>
            <a:r>
              <a:rPr lang="en-GB" sz="1200" dirty="0"/>
              <a:t>[In plain English] Each voxel is a little box of tissue with one unknown number μ. The scan must collect at least as many independent ray sums as there are voxels — which is why the tube goes right round.</a:t>
            </a:r>
          </a:p>
          <a:p>
            <a:pPr marL="0" indent="0">
              <a:buNone/>
            </a:pPr>
            <a:r>
              <a:rPr lang="en-GB" sz="1200" dirty="0"/>
              <a:t>[Note] 512 × 512 voxels is routine — over 260 000 unknowns per slice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Back-projection: voxel ← Σ (ray sums through it)</a:t>
            </a:r>
          </a:p>
          <a:p>
            <a:pPr marL="0" indent="0">
              <a:buNone/>
            </a:pPr>
            <a:r>
              <a:rPr lang="en-GB" sz="1200" dirty="0"/>
              <a:t>[In plain English] Adding every ray through a voxel counts that voxel once per ray but also drags in everything else once. Subtract the total of the slice and what is left is the voxel itself, amplified — divide down and the interior appears.</a:t>
            </a:r>
          </a:p>
          <a:p>
            <a:pPr marL="0" indent="0">
              <a:buNone/>
            </a:pPr>
            <a:r>
              <a:rPr lang="en-GB" sz="1200" dirty="0"/>
              <a:t>[Note] then subtract the background and rescale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slice divided into a 2 × 2 grid of voxels labelled A, B, C and D, with arrows crossing it along both rows, along both columns and along the main diagonal, each arrow annotated outside the grid with the sum of the voxels it passes through and none of the voxel values given.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CT slice is not a photograph taken from many angles. No single measurement sees any point inside the patient at all — every reading is a line total, blind to where along the line the attenuation happened. Position information exists only in the mathematics that intersects rays from different directions.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2 × 2 slice has voxel values A = 3, B = 1, C = 2, D = 6. Write down the six ray sums a scanner would measure (two rows, two columns, two diagonals).</a:t>
            </a:r>
          </a:p>
          <a:p>
            <a:pPr marL="0" indent="0">
              <a:buNone/>
            </a:pPr>
            <a:r>
              <a:rPr lang="en-GB" sz="1200" dirty="0"/>
              <a:t>[Answer] Rows 4, 8 · columns 5, 7 · diagonals 9, 3</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Rows: A + B = 4 and C + D = 8.</a:t>
            </a:r>
          </a:p>
          <a:p>
            <a:pPr marL="0" indent="0">
              <a:buNone/>
            </a:pPr>
            <a:r>
              <a:rPr lang="en-GB" sz="1200" dirty="0"/>
              <a:t>[Step 2] Columns: A + C = 5 and B + D = 7.</a:t>
            </a:r>
          </a:p>
          <a:p>
            <a:pPr marL="0" indent="0">
              <a:buNone/>
            </a:pPr>
            <a:r>
              <a:rPr lang="en-GB" sz="1200" dirty="0"/>
              <a:t>[Step 3] Diagonals: A + D = 9 and B + C = 3.</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Rows 4, 8 · columns 5, 7 · diagonals 9, 3</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scanner measures rows 9 and 7, columns 10 and 6, and diagonal A + D = 9. Reconstruct the four voxels.</a:t>
            </a:r>
          </a:p>
          <a:p>
            <a:pPr marL="0" indent="0">
              <a:buNone/>
            </a:pPr>
            <a:r>
              <a:rPr lang="en-GB" sz="1200" dirty="0"/>
              <a:t>[Answer] A = 6, B = 3, C = 4, D = 3 — the diagonal ray supplied the missing information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Rows and columns alone are not enough: adding k to A and D while subtracting k from B and C leaves every row and column sum unchanged — a whole family of answers.</a:t>
            </a:r>
          </a:p>
          <a:p>
            <a:pPr marL="0" indent="0">
              <a:buNone/>
            </a:pPr>
            <a:r>
              <a:rPr lang="en-GB" sz="1200" dirty="0"/>
              <a:t>[Step 2] The diagonal breaks the tie, because A + D + 2k changes with k. Write B = 9 − A, C = 10 − A, D = A − 3 (from C + D = 7).</a:t>
            </a:r>
          </a:p>
          <a:p>
            <a:pPr marL="0" indent="0">
              <a:buNone/>
            </a:pPr>
            <a:r>
              <a:rPr lang="en-GB" sz="1200" dirty="0"/>
              <a:t>[Step 3] Then A + D = 2A − 3 = 9 gives A = 6, so B = 3, C = 4, D = 3. Check: rows 9, 7 ✓, columns 10, 6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X-ray imaging; Electromagnetic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6, B = 3, C = 4, D = 3 — the diagonal ray supplied the missing information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5 is wrong] The back-projected total is not A + S but 2A + S: each of the three rays through A carries an A of its own, and the other three voxels between them make up one complete slice total. So 28 = 2A + 16, giving A = 6, and then B = 3, C = 4, D = 3. The line as written forgets that the voxel being solved for is counted three times, once by every ray, and the answer says so loudly — negative attenuation coefficients would mean tissue that adds intensity to a beam passing through it.</a:t>
            </a:r>
          </a:p>
          <a:p>
            <a:pPr marL="0" indent="0">
              <a:buNone/>
            </a:pPr>
            <a:r>
              <a:rPr lang="en-GB" sz="1200" dirty="0"/>
              <a:t>[It should say] That raw figure is 2A + S, so A = (28 − 16)/2 = 6</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scanner measures only the two row totals and the two column totals — four numbers for four unknown voxels. Can it solve the slice?</a:t>
            </a:r>
          </a:p>
          <a:p>
            <a:pPr marL="0" indent="0">
              <a:buNone/>
            </a:pPr>
            <a:r>
              <a:rPr lang="en-GB" sz="1200" dirty="0"/>
              <a:t>[Options] A Yes — four equations and four unknowns is exactly enough   B No — the four are not independent, because the rows and the columns both add up to the same grand total, so a diagonal ray is needed as well   C No — a 2 × 2 slice would need at least sixteen readings</a:t>
            </a:r>
          </a:p>
          <a:p>
            <a:pPr marL="0" indent="0">
              <a:buNone/>
            </a:pPr>
            <a:r>
              <a:rPr lang="en-GB" sz="1200" dirty="0"/>
              <a:t>[Figure] A slice divided into a 2 × 2 grid of voxels labelled A, B, C and D, with arrows crossing it along both rows, along both columns and along the main diagonal, each arrow annotated outside the grid with the sum of the voxels it passes through and none of the voxel values given.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No — the four are not independent, because the rows and the columns both add up to the same grand total, so a diagonal ray is needed as well. Count what the four equations actually say. (A + B) + (C + D) is the total of the slice, and so is (A + C) + (B + D) — the same number twice, so the fourth equation carries no news the first three had not already given. Three independent equations cannot fix four unknowns, and the missing one has to cross the grid in a direction the rows and columns do not: A + D. That is the mathematical content of rotating the gantry, in the smallest case anyone can do by hand.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must the X-ray tube and detectors rotate right around the patient?</a:t>
            </a:r>
          </a:p>
          <a:p>
            <a:pPr marL="0" indent="0">
              <a:buNone/>
            </a:pPr>
            <a:r>
              <a:rPr lang="en-GB" sz="1200" dirty="0"/>
              <a:t>[Options] A To average out random detector noise   B Because one direction only gives line totals — depth along the beam is invisible until rays from other angles cross it   C To spread the dose over more skin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Why must the X-ray tube and detectors rotate right around the patient?</a:t>
            </a:r>
          </a:p>
          <a:p>
            <a:pPr marL="0" indent="0">
              <a:buNone/>
            </a:pPr>
            <a:r>
              <a:rPr lang="en-GB" sz="1200" dirty="0"/>
              <a:t>[Option by option] A: Rotation does help with noise, since every voxel ends up sampled by many rays and the errors partly average out. But that is a bonus rather than the reason: a perfectly noiseless single projection would still be unable to say where along each line the absorption happened.  B: Correct. A single projection collapses each line to one number, and only when rays from many angles intersect can the computer solve for where the attenuation actually sits.  C: Dose really is spread over the skin as the tube goes round, which is a genuine advantage of the geometry and is why this sounds plausible. It is not the purpose, though — a CT delivers several millisieverts against a chest film's fraction of one, so rotation buys information, and pays for it in dose rather than saving it.</a:t>
            </a:r>
          </a:p>
          <a:p>
            <a:pPr marL="0" indent="0">
              <a:buNone/>
            </a:pPr>
            <a:r>
              <a:rPr lang="en-GB" sz="1200" dirty="0"/>
              <a:t>[Answer] B — Because one direction only gives line totals — depth along the beam is invisible until rays from other angles cross it</a:t>
            </a:r>
          </a:p>
          <a:p>
            <a:pPr marL="0" indent="0">
              <a:buNone/>
            </a:pPr>
            <a:r>
              <a:rPr lang="en-GB" sz="1200" dirty="0"/>
              <a:t>[Why] A single projection collapses each line to one number. Only when rays from many angles intersect can the computer solve for where the attenuation actually sits — the crossing is the imaging.</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Using the voxels A = 6, B = 3, C = 4, D = 3, carry out the back-projection: add onto each voxel every ray sum passing through it, then recover the true values.</a:t>
            </a:r>
          </a:p>
          <a:p>
            <a:pPr marL="0" indent="0">
              <a:buNone/>
            </a:pPr>
            <a:r>
              <a:rPr lang="en-GB" sz="1200" dirty="0"/>
              <a:t>[Answer] Raw 28, 22, 24, 22 → subtract S = 16, halve → A = 6, B = 3, C = 4, D = 3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 = A + B + C + D = 16. Rays: rows 9, 7; columns 10, 6; diagonals A + D = 9, B + C = 7.</a:t>
            </a:r>
          </a:p>
          <a:p>
            <a:pPr marL="0" indent="0">
              <a:buNone/>
            </a:pPr>
            <a:r>
              <a:rPr lang="en-GB" sz="1200" dirty="0"/>
              <a:t>[Step 2] Raw back-projection at A: (A+B) + (A+C) + (A+D) = 9 + 10 + 9 = 28. At B: 9 + 6 + 7 = 22. At C: 7 + 10 + 7 = 24. At D: 7 + 6 + 9 = 22.</a:t>
            </a:r>
          </a:p>
          <a:p>
            <a:pPr marL="0" indent="0">
              <a:buNone/>
            </a:pPr>
            <a:r>
              <a:rPr lang="en-GB" sz="1200" dirty="0"/>
              <a:t>[Step 3] Each raw value equals 2 × voxel + S: (28 − 16)/2 = 6, (22 − 16)/2 = 3, (24 − 16)/2 = 4, (22 − 16)/2 = 3.</a:t>
            </a:r>
          </a:p>
          <a:p>
            <a:pPr marL="0" indent="0">
              <a:buNone/>
            </a:pPr>
            <a:r>
              <a:rPr lang="en-GB" sz="1200" dirty="0"/>
              <a:t>[Step 4] The blurry raw image (every voxel contaminated by the whole slice) turns exact after one subtraction and one division — that is the essence of CT reconstruction.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Raw 28, 22, 24, 22 → subtract S = 16, halve → A = 6, B = 3, C = 4, D = 3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slice is reconstructed on a 512 × 512 grid using a detector arc of 800 elements. Estimate the minimum number of projection angles needed, and explain why a CT head scan is justified for a suspected stroke but not for a routine headache.</a:t>
            </a:r>
          </a:p>
          <a:p>
            <a:pPr marL="0" indent="0">
              <a:buNone/>
            </a:pPr>
            <a:r>
              <a:rPr lang="en-GB" sz="1200" dirty="0"/>
              <a:t>[Answer] ≥ ~330 angles (≈ 1000 in practice); dose is justified only when the 3-D answer changes the treatment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CT scanner and a chest X-ray use the same X-rays and much the same detectors. So how does the CT see a 1% difference between two soft tissues that the X-ray cannot see at all? Both send a beam through the patient and measure what comes out the other side. The CT is not using a more powerful beam, and its detectors are not a hundred times better.</a:t>
            </a:r>
          </a:p>
          <a:p>
            <a:pPr marL="0" indent="0">
              <a:buNone/>
            </a:pPr>
            <a:r>
              <a:rPr lang="en-GB" sz="1200" dirty="0"/>
              <a:t>[Answer] It is not the hardware — it is the arithmetic. On a plain film, a 1% difference in one centimetre of tissue is buried in the total of everything else along that line. The CT measures line totals from hundreds of directions and solves for each voxel separately, so the 1% is compared with its neighbours rather than with the whole chest.</a:t>
            </a:r>
          </a:p>
          <a:p>
            <a:pPr marL="0" indent="0">
              <a:buNone/>
            </a:pPr>
            <a:r>
              <a:rPr lang="en-GB" sz="1200" dirty="0"/>
              <a:t>[Figure] A CT gantry seen end-on: the X-ray tube at the top, a curved bank of detector elements filling the arc below, the patient drawn as an ellipse at the centre, a fan of rays spreading from the tube through the patient to the detectors, and an arc arrow showing the whole assembly rotating about the patient.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Unknowns: 512² ≈ 2.6 × 10⁵ voxel values. Each projection contributes at most 800 independent ray sums.</a:t>
            </a:r>
          </a:p>
          <a:p>
            <a:pPr marL="0" indent="0">
              <a:buNone/>
            </a:pPr>
            <a:r>
              <a:rPr lang="en-GB" sz="1200" dirty="0"/>
              <a:t>[Step 2] Minimum angles ≈ 2.6 × 10⁵ ÷ 800 ≈ 330 — real scanners use about a thousand, because overlapping rays are not fully independent and noise demands redundancy.</a:t>
            </a:r>
          </a:p>
          <a:p>
            <a:pPr marL="0" indent="0">
              <a:buNone/>
            </a:pPr>
            <a:r>
              <a:rPr lang="en-GB" sz="1200" dirty="0"/>
              <a:t>[Step 3] Stroke: the treatment (clot-busting drugs) is dangerous if the cause is a bleed, and only 3-D imaging distinguishes clot from bleed within the minutes available — the dose is decisively worth it.</a:t>
            </a:r>
          </a:p>
          <a:p>
            <a:pPr marL="0" indent="0">
              <a:buNone/>
            </a:pPr>
            <a:r>
              <a:rPr lang="en-GB" sz="1200" dirty="0"/>
              <a:t>[Step 4] Routine headache: no finding is likely to change treatment, so several millisieverts buy nothing. Justification is a physics-informed medical judgement: dose spent must purchase information that alters action.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~330 angles (≈ 1000 in practice); dose is justified only when the 3-D answer changes the treatment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https://giophysics.com/chapter-57/presentation/?lesson=ct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CT scanning measures X-ray transmission along many directions through a thin slice, treats each reading as a sum of voxel attenuations along a line, and computes every voxel's μ by back-projection; stacked slices build a 3-D image.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2 × 2 slice probed by row, column and diagonal beams gives enough ray sums to solve all four voxels. A real scanner does the same bookkeeping for a 512 × 512 grid using around a thousand projection angles.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In a CT scanner an X-ray tube and an arc of detectors rotate around the patient, firing a fan beam through one thin slice from hundreds of angles. Each detector reading is a ray sum — the total attenuation accumulated along one line through the slice. A single projection cannot say where along the line the absorption happened, but many directions can: divide the slice into a grid of voxels and the ray sums become simultaneous equations for the voxel values. The computer recovers them by back-projection — smear each ray sum back along its path, add the smears from every angle, then subtract the uniform background and rescale, and each voxel's attenuation emerges. Stacking the reconstructed slices while the couch glides through the gantry builds a full 3-D map of μ that can be re-sliced in any plane. The price is dose — a CT scan can equal a hundred or more chest X-rays — so CT is reserved for questions where the three-dimensional answer changes the treatment.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tube and a curved bank of detectors sit on a gantry spinning several times a second while the patient's couch moves steadily through it, tracing a helix. Each rotation collects hundreds of projections of one slice; the slice thickness (a millimetre or less) sets the resolution along the body's axis. Modern scanners image a chest in a single held breath.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Take voxels A = 5, B = 2, C = 1, D = 4. The measured ray sums are rows 7 and 5, columns 6 and 6, and both diagonals: A + D = 9 and B + C = 3. Back-project onto A every ray that crosses it: (A+B) + (A+C) + (A+D) = 22. But 22 = 2A + S, where S = 12 is the whole slice — every ray drags the rest of the slice in once. Subtract S and halve: (22 − 12)/2 = 5 = A. The same subtraction recovers B, C and D — at B, (A+B) + (B+D) + (B+C) = 7 + 6 + 3 = 16 and (16 − 12)/2 = 2. Every voxel needs all three of its rays — row, column and diagonal — which is why a real scanner repeats exactly this logic a quarter of a million times per slice.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CT distinguishes soft tissues whose μ differs by under 1%, locates anything in true 3-D for surgery or radiotherapy planning, and takes seconds — decisive for stroke and internal bleeding. But a body CT delivers several millisieverts against roughly 0.1 mSv for a chest X-ray, so the justification test is always the same: will seeing the interior in three dimensions change what happens to the patient?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57/presentation/?lesson=c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7/x-ray-imaging/" TargetMode="External"/><Relationship Id="rId4" Type="http://schemas.openxmlformats.org/officeDocument/2006/relationships/hyperlink" Target="https://giophysics.com/chapter-24/electromagnetic-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57/presentation/?lesson=ct"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7/presentation/?lesson=c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7/ultrasound-imaging/" TargetMode="External"/><Relationship Id="rId4" Type="http://schemas.openxmlformats.org/officeDocument/2006/relationships/hyperlink" Target="https://giophysics.com/chapter-57/ct-scanning/" TargetMode="External"/><Relationship Id="rId5" Type="http://schemas.openxmlformats.org/officeDocument/2006/relationships/hyperlink" Target="https://giophysics.com/chapter-57/presentation/?lesson=ct" TargetMode="External"/><Relationship Id="rId6" Type="http://schemas.openxmlformats.org/officeDocument/2006/relationships/hyperlink" Target="https://giophysics.com/chapter-57/" TargetMode="External"/><Relationship Id="rId7" Type="http://schemas.openxmlformats.org/officeDocument/2006/relationships/hyperlink" Target="https://giophysics.com/downloads/57-2-ct-scanning.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29 · Medical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Solving for the interior</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CT Scanning</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plain X-ray flattens you into one shadow — heart, spine, and sternum all printed on the same spot. CT asks a sharper question: what is the attenuation at every point inside? Spin the beam, measure thousands of shadows, and let a computer solve for the interior.</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Medical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https://giophysics.com/chapter-57/ct-scanning/</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Ray sum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 = μ₁x₁ + μ₂x₂ + …</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one detector reading = attenuation totalled along a line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Exponentials multiply along a path, so their exponents add: taking a logarithm of the measured transmission turns each ray into a simple sum of the voxels it crossed.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Voxels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slice = grid of volume elements</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512 × 512 voxels is routine — over 260 000 unknowns per slice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voxel is a little box of tissue with one unknown number μ. The scan must collect at least as many independent ray sums as there are voxels — which is why the tube goes right round.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Back-projection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voxel ← Σ (ray sums through it)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then subtract the background and rescale</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Adding every ray through a voxel counts that voxel once per ray but also drags in everything else once. Subtract the total of the slice and what is left is the voxel itself, amplified — divide down and the interior appears.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Four voxels, six totals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284220" y="1854200"/>
            <a:ext cx="5623560" cy="3600450"/>
          </a:xfrm>
          <a:prstGeom prst="rect">
            <a:avLst/>
          </a:prstGeom>
          <a:solidFill>
            <a:srgbClr val="FFFFFF"/>
          </a:solidFill>
          <a:ln w="9525">
            <a:solidFill>
              <a:srgbClr val="C6C8BB"/>
            </a:solidFill>
          </a:ln>
        </p:spPr>
      </p:sp>
      <p:pic>
        <p:nvPicPr>
          <p:cNvPr id="7" name="A slice divided into a 2 × 2 grid of voxels labelled A, B, C and D, with arrows crossing it along both rows, along both columns and along the main diagonal, each arrow annotated outside the grid with the sum of the voxels it passes through and none of the voxel values given." descr="A slice divided into a 2 × 2 grid of voxels labelled A, B, C and D, with arrows crossing it along both rows, along both columns and along the main diagonal, each arrow annotated outside the grid with the sum of the voxels it passes through and none of the voxel values given."/>
          <p:cNvPicPr>
            <a:picLocks noChangeAspect="1"/>
          </p:cNvPicPr>
          <p:nvPr/>
        </p:nvPicPr>
        <p:blipFill>
          <a:blip r:embed="rId3"/>
          <a:stretch>
            <a:fillRect/>
          </a:stretch>
        </p:blipFill>
        <p:spPr>
          <a:xfrm>
            <a:off x="3398520" y="1968500"/>
            <a:ext cx="539496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slice divided into a 2 × 2 grid of voxels labelled A, B, C and D, with arrows crossing it along both rows, along both columns and along the main diagonal, each arrow annotated outside the grid with the sum of the voxels it passes through and none of the voxel values given.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CT slice is not a photograph taken from many angles. No single measurement sees any point inside the patient at all — every reading is a line total, blind to where along the line the attenuation happened. Position information exists only in the mathematics that intersects rays from different directions.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 × 2 slice has voxel values A = 3, B = 1, C = 2, D = 6. Write down the six ray sums a scanner would measure (two rows, two columns, two diagonals).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2 × 2 slice has voxel values A = 3, B = 1, C = 2, D = 6. Write down the six ray sums a scanner would measure (two rows, two columns, two diagonals).</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Rows: A + B = 4 and C + D = 8.</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Columns: A + C = 5 and B + D = 7.</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Diagonals: A + D = 9 and B + C = 3.</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Rows 4, 8 · columns 5, 7 · diagonals 9, 3</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scanner measures rows 9 and 7, columns 10 and 6, and diagonal A + D = 9. Reconstruct the four voxels.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9644"/>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scanner measures rows 9 and 7, columns 10 and 6, and diagonal A + D = 9. Reconstruct the four voxels.</a:t>
            </a:r>
          </a:p>
        </p:txBody>
      </p:sp>
      <p:sp>
        <p:nvSpPr>
          <p:cNvPr id="9" name="step-number"/>
          <p:cNvSpPr txBox="1"/>
          <p:nvPr/>
        </p:nvSpPr>
        <p:spPr>
          <a:xfrm>
            <a:off x="558800" y="32292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292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Rows and columns alone are not enough: adding k to A and D while subtracting k from B and C leaves every row and column sum unchanged — a whole family of answers.</a:t>
            </a:r>
          </a:p>
        </p:txBody>
      </p:sp>
      <p:sp>
        <p:nvSpPr>
          <p:cNvPr id="11" name="step-number"/>
          <p:cNvSpPr txBox="1"/>
          <p:nvPr/>
        </p:nvSpPr>
        <p:spPr>
          <a:xfrm>
            <a:off x="558800" y="38146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146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diagonal breaks the tie, because A + D + 2k changes with k. Write B = 9 − A, C = 10 − A, D = A − 3 (from C + D = 7).</a:t>
            </a:r>
          </a:p>
        </p:txBody>
      </p:sp>
      <p:sp>
        <p:nvSpPr>
          <p:cNvPr id="13" name="step-number"/>
          <p:cNvSpPr txBox="1"/>
          <p:nvPr/>
        </p:nvSpPr>
        <p:spPr>
          <a:xfrm>
            <a:off x="558800" y="420838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0838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Then A + D = 2A − 3 = 9 gives A = 6, so B = 3, C = 4, D = 3. Check: rows 9, 7 ✓, columns 10, 6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X-ray imaging</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https://giophysics.com/chapter-57/x-ray-imaging/</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Electromagnetic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6, B = 3, C = 4, D = 3 — the diagonal ray supplied the missing information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scanner measures rows 9 and 7 and columns 10 and 6, with the diagonal A + D = 9. Reconstruct the four voxels.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B = 9, C + D = 7, A + C = 10, B + D = 6, A + D = 9</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Adding the two rows gives the slice total S = 16.</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Back-project onto A: (A + B) + (A + C) + (A + D) = 9 + 10 + 9 = 28</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That raw figure is 28, so A = 28 − S = 28 − 16 = 12</a:t>
            </a:r>
          </a:p>
        </p:txBody>
      </p:sp>
      <p:sp>
        <p:nvSpPr>
          <p:cNvPr id="16" name="step-number"/>
          <p:cNvSpPr txBox="1"/>
          <p:nvPr/>
        </p:nvSpPr>
        <p:spPr>
          <a:xfrm>
            <a:off x="558800" y="38227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6.</a:t>
            </a:r>
          </a:p>
        </p:txBody>
      </p:sp>
      <p:sp>
        <p:nvSpPr>
          <p:cNvPr id="17" name="step"/>
          <p:cNvSpPr txBox="1"/>
          <p:nvPr/>
        </p:nvSpPr>
        <p:spPr>
          <a:xfrm>
            <a:off x="939800" y="38227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Then B = 9 − 12 = −3, C = 10 − 12 = −2, D = 9 − 12 = −3.</a:t>
            </a:r>
          </a:p>
        </p:txBody>
      </p:sp>
      <p:sp>
        <p:nvSpPr>
          <p:cNvPr id="18" name="text"/>
          <p:cNvSpPr txBox="1"/>
          <p:nvPr/>
        </p:nvSpPr>
        <p:spPr>
          <a:xfrm>
            <a:off x="558800" y="42164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5 IS WRONG</a:t>
            </a:r>
          </a:p>
        </p:txBody>
      </p:sp>
      <p:sp>
        <p:nvSpPr>
          <p:cNvPr id="19" name="text"/>
          <p:cNvSpPr txBox="1"/>
          <p:nvPr/>
        </p:nvSpPr>
        <p:spPr>
          <a:xfrm>
            <a:off x="558800" y="44240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back-projected total is not A + S but 2A + S: each of the three rays through A carries an A of its own, and the other three voxels between them make up one complete slice total. So 28 = 2A + 16, giving A = 6, and then B = 3, C = 4, D = 3. The line as written forgets that the voxel being solved for is counted three times, once by every ray, and the answer says so loudly — negative attenuation coefficients would mean tissue that adds intensity to a beam passing through it.</a:t>
            </a:r>
          </a:p>
        </p:txBody>
      </p:sp>
      <p:sp>
        <p:nvSpPr>
          <p:cNvPr id="20" name="text"/>
          <p:cNvSpPr txBox="1"/>
          <p:nvPr/>
        </p:nvSpPr>
        <p:spPr>
          <a:xfrm>
            <a:off x="558800" y="5475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21" name="text"/>
          <p:cNvSpPr txBox="1"/>
          <p:nvPr/>
        </p:nvSpPr>
        <p:spPr>
          <a:xfrm>
            <a:off x="558800" y="56832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That raw figure is 2A + S, so A = (28 − 16)/2 = 6</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8"/>
                                        </p:tgtEl>
                                        <p:attrNameLst>
                                          <p:attrName>style.visibility</p:attrName>
                                        </p:attrNameLst>
                                      </p:cBhvr>
                                      <p:to>
                                        <p:strVal val="visible"/>
                                      </p:to>
                                    </p:set>
                                    <p:animEffect transition="in" filter="fade">
                                      <p:cBhvr>
                                        <p:cTn id="5" dur="400"/>
                                        <p:tgtEl>
                                          <p:spTgt spid="18"/>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9"/>
                                        </p:tgtEl>
                                        <p:attrNameLst>
                                          <p:attrName>style.visibility</p:attrName>
                                        </p:attrNameLst>
                                      </p:cBhvr>
                                      <p:to>
                                        <p:strVal val="visible"/>
                                      </p:to>
                                    </p:set>
                                    <p:animEffect transition="in" filter="fade">
                                      <p:cBhvr>
                                        <p:cTn id="8" dur="4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4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4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scanner measures only the two row totals and the two column totals — four numbers for four unknown voxels. Can it solve the slice?</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Yes — four equations and four unknowns is exactly enough</a:t>
            </a:r>
          </a:p>
        </p:txBody>
      </p:sp>
      <p:sp>
        <p:nvSpPr>
          <p:cNvPr id="8" name="text"/>
          <p:cNvSpPr txBox="1"/>
          <p:nvPr/>
        </p:nvSpPr>
        <p:spPr>
          <a:xfrm>
            <a:off x="558800" y="3246120"/>
            <a:ext cx="61468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No — the four are not independent, because the rows and the columns both add up to the same grand total, so a diagonal ray is needed as well</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 — a 2 × 2 slice would need at least sixteen readings</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A slice divided into a 2 × 2 grid of voxels labelled A, B, C and D, with arrows crossing it along both rows, along both columns and along the main diagonal, each arrow annotated outside the grid with the sum of the voxels it passes through and none of the voxel values given." descr="A slice divided into a 2 × 2 grid of voxels labelled A, B, C and D, with arrows crossing it along both rows, along both columns and along the main diagonal, each arrow annotated outside the grid with the sum of the voxels it passes through and none of the voxel values given."/>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slice divided into a 2 × 2 grid of voxels labelled A, B, C and D, with arrows crossing it along both rows, along both columns and along the main diagonal, each arrow annotated outside the grid with the sum of the voxels it passes through and none of the voxel values given.</a:t>
            </a:r>
          </a:p>
        </p:txBody>
      </p:sp>
      <p:sp>
        <p:nvSpPr>
          <p:cNvPr id="13" name="text"/>
          <p:cNvSpPr txBox="1"/>
          <p:nvPr/>
        </p:nvSpPr>
        <p:spPr>
          <a:xfrm>
            <a:off x="7010400" y="593407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No — the four are not independent, because the rows and the columns both add up to the same grand total, so a diagonal ray is needed as well</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Count what the four equations actually say. (A + B) + (C + D) is the total of the slice, and so is (A + C) + (B + D) — the same number twice, so the fourth equation carries no news the first three had not already given. Three independent equations cannot fix four unknowns, and the missing one has to cross the grid in a direction the rows and columns do not: A + D. That is the mathematical content of rotating the gantry, in the smallest case anyone can do by hand.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Why must the X-ray tube and detectors rotate right around the patient?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 average out random detector noise</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Because one direction only gives line totals — depth along the beam is invisible until rays from other angles cross it</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To spread the dose over more skin</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72644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Because one direction only gives line totals — depth along the beam is invisible until rays from other angles cross it</a:t>
            </a:r>
          </a:p>
        </p:txBody>
      </p:sp>
      <p:sp>
        <p:nvSpPr>
          <p:cNvPr id="7" name="text"/>
          <p:cNvSpPr txBox="1"/>
          <p:nvPr/>
        </p:nvSpPr>
        <p:spPr>
          <a:xfrm>
            <a:off x="558800" y="283464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30422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A single projection collapses each line to one number. Only when rays from many angles intersect can the computer solve for where the attenuation actually sits — the crossing is the imaging.</a:t>
            </a:r>
          </a:p>
        </p:txBody>
      </p:sp>
      <p:sp>
        <p:nvSpPr>
          <p:cNvPr id="9" name="text"/>
          <p:cNvSpPr txBox="1"/>
          <p:nvPr/>
        </p:nvSpPr>
        <p:spPr>
          <a:xfrm>
            <a:off x="558800" y="36569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86461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Rotation does help with noise, since every voxel ends up sampled by many rays and the errors partly average out. But that is a bonus rather than the reason: a perfectly noiseless single projection would still be unable to say where along each line the absorption happened.</a:t>
            </a:r>
          </a:p>
        </p:txBody>
      </p:sp>
      <p:sp>
        <p:nvSpPr>
          <p:cNvPr id="11" name="text"/>
          <p:cNvSpPr txBox="1"/>
          <p:nvPr/>
        </p:nvSpPr>
        <p:spPr>
          <a:xfrm>
            <a:off x="558800" y="46863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A single projection collapses each line to one number, and only when rays from many angles intersect can the computer solve for where the attenuation actually sits.</a:t>
            </a:r>
          </a:p>
        </p:txBody>
      </p:sp>
      <p:sp>
        <p:nvSpPr>
          <p:cNvPr id="12" name="text"/>
          <p:cNvSpPr txBox="1"/>
          <p:nvPr/>
        </p:nvSpPr>
        <p:spPr>
          <a:xfrm>
            <a:off x="558800" y="517906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Dose really is spread over the skin as the tube goes round, which is a genuine advantage of the geometry and is why this sounds plausible. It is not the purpose, though — a CT delivers several millisieverts against a chest film's fraction of one, so rotation buys information, and pays for it in dose rather than saving it.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CT SCANNING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CT Scanning.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Using the voxels A = 6, B = 3, C = 4, D = 3, carry out the back-projection: add onto each voxel every ray sum passing through it, then recover the true values.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15088"/>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Using the voxels A = 6, B = 3, C = 4, D = 3, carry out the back-projection: add onto each voxel every ray sum passing through it, then recover the true values.</a:t>
            </a:r>
          </a:p>
        </p:txBody>
      </p:sp>
      <p:sp>
        <p:nvSpPr>
          <p:cNvPr id="9" name="step-number"/>
          <p:cNvSpPr txBox="1"/>
          <p:nvPr/>
        </p:nvSpPr>
        <p:spPr>
          <a:xfrm>
            <a:off x="558800" y="313103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3103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 = A + B + C + D = 16. Rays: rows 9, 7; columns 10, 6; diagonals A + D = 9, B + C = 7.</a:t>
            </a:r>
          </a:p>
        </p:txBody>
      </p:sp>
      <p:sp>
        <p:nvSpPr>
          <p:cNvPr id="11" name="step-number"/>
          <p:cNvSpPr txBox="1"/>
          <p:nvPr/>
        </p:nvSpPr>
        <p:spPr>
          <a:xfrm>
            <a:off x="558800" y="3524738"/>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24738"/>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Raw back-projection at A: (A+B) + (A+C) + (A+D) = 9 + 10 + 9 = 28. At B: 9 + 6 + 7 = 22. At C: 7 + 10 + 7 = 24. At D: 7 + 6 + 9 = 22.</a:t>
            </a:r>
          </a:p>
        </p:txBody>
      </p:sp>
      <p:sp>
        <p:nvSpPr>
          <p:cNvPr id="13" name="step-number"/>
          <p:cNvSpPr txBox="1"/>
          <p:nvPr/>
        </p:nvSpPr>
        <p:spPr>
          <a:xfrm>
            <a:off x="558800" y="4110208"/>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10208"/>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raw value equals 2 × voxel + S: (28 − 16)/2 = 6, (22 − 16)/2 = 3, (24 − 16)/2 = 4, (22 − 16)/2 = 3.</a:t>
            </a:r>
          </a:p>
        </p:txBody>
      </p:sp>
      <p:sp>
        <p:nvSpPr>
          <p:cNvPr id="15" name="step-number"/>
          <p:cNvSpPr txBox="1"/>
          <p:nvPr/>
        </p:nvSpPr>
        <p:spPr>
          <a:xfrm>
            <a:off x="558800" y="4503908"/>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503908"/>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blurry raw image (every voxel contaminated by the whole slice) turns exact after one subtraction and one division — that is the essence of CT reconstruction.</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Raw 28, 22, 24, 22 → subtract S = 16, halve → A = 6, B = 3, C = 4, D = 3 ✓</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slice is reconstructed on a 512 × 512 grid using a detector arc of 800 elements. Estimate the minimum number of projection angles needed, and explain why a CT head scan is justified for a suspected stroke but not for a routine headache.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600" b="1" i="0" dirty="0">
                <a:solidFill>
                  <a:srgbClr val="102E29"/>
                </a:solidFill>
                <a:latin typeface="Arial"/>
                <a:cs typeface="Arial"/>
              </a:rPr>
              <a:t>A CT scanner and a chest X-ray use the same X-rays and much the same detectors. So how does the CT see a 1% difference between two soft tissues that the X-ray cannot see at 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send a beam through the patient and measure what comes out the other side. The CT is not using a more powerful beam, and its detectors are not a hundred times better.</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It is not the hardware — it is the arithmetic. On a plain film, a 1% difference in one centimetre of tissue is buried in the total of everything else along that line. The CT measures line totals from hundreds of directions and solves for each voxel separately, so the 1% is compared with its neighbours rather than with the whole chest.</a:t>
            </a:r>
          </a:p>
        </p:txBody>
      </p:sp>
      <p:sp>
        <p:nvSpPr>
          <p:cNvPr id="9" name="panel"/>
          <p:cNvSpPr/>
          <p:nvPr/>
        </p:nvSpPr>
        <p:spPr>
          <a:xfrm>
            <a:off x="7144004" y="1854200"/>
            <a:ext cx="4355592" cy="2807970"/>
          </a:xfrm>
          <a:prstGeom prst="rect">
            <a:avLst/>
          </a:prstGeom>
          <a:solidFill>
            <a:srgbClr val="FFFFFF"/>
          </a:solidFill>
          <a:ln w="9525">
            <a:solidFill>
              <a:srgbClr val="C6C8BB"/>
            </a:solidFill>
          </a:ln>
        </p:spPr>
      </p:sp>
      <p:pic>
        <p:nvPicPr>
          <p:cNvPr id="10" name="A CT gantry seen end-on: the X-ray tube at the top, a curved bank of detector elements filling the arc below, the patient drawn as an ellipse at the centre, a fan of rays spreading from the tube through the patient to the detectors, and an arc arrow showing the whole assembly rotating about the patient." descr="A CT gantry seen end-on: the X-ray tube at the top, a curved bank of detector elements filling the arc below, the patient drawn as an ellipse at the centre, a fan of rays spreading from the tube through the patient to the detectors, and an arc arrow showing the whole assembly rotating about the patient."/>
          <p:cNvPicPr>
            <a:picLocks noChangeAspect="1"/>
          </p:cNvPicPr>
          <p:nvPr/>
        </p:nvPicPr>
        <p:blipFill>
          <a:blip r:embed="rId3"/>
          <a:stretch>
            <a:fillRect/>
          </a:stretch>
        </p:blipFill>
        <p:spPr>
          <a:xfrm>
            <a:off x="7258304" y="1968500"/>
            <a:ext cx="4126992" cy="2579370"/>
          </a:xfrm>
          <a:prstGeom prst="rect">
            <a:avLst/>
          </a:prstGeom>
        </p:spPr>
      </p:pic>
      <p:sp>
        <p:nvSpPr>
          <p:cNvPr id="11"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CT gantry seen end-on: the X-ray tube at the top, a curved bank of detector elements filling the arc below, the patient drawn as an ellipse at the centre, a fan of rays spreading from the tube through the patient to the detectors, and an arc arrow showing the whole assembly rotating about the patient.</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slice is reconstructed on a 512 × 512 grid using a detector arc of 800 elements. Estimate the minimum number of projection angles needed, and explain why a CT head scan is justified for a suspected stroke but not for a routine headache.</a:t>
            </a:r>
          </a:p>
        </p:txBody>
      </p:sp>
      <p:sp>
        <p:nvSpPr>
          <p:cNvPr id="9" name="step-number"/>
          <p:cNvSpPr txBox="1"/>
          <p:nvPr/>
        </p:nvSpPr>
        <p:spPr>
          <a:xfrm>
            <a:off x="558800" y="247015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247015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Unknowns: 512² ≈ 2.6 × 10⁵ voxel values. Each projection contributes at most 800 independent ray sums.</a:t>
            </a:r>
          </a:p>
        </p:txBody>
      </p:sp>
      <p:sp>
        <p:nvSpPr>
          <p:cNvPr id="11" name="step-number"/>
          <p:cNvSpPr txBox="1"/>
          <p:nvPr/>
        </p:nvSpPr>
        <p:spPr>
          <a:xfrm>
            <a:off x="558800" y="286385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286385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Minimum angles ≈ 2.6 × 10⁵ ÷ 800 ≈ 330 — real scanners use about a thousand, because overlapping rays are not fully independent and noise demands redundancy.</a:t>
            </a:r>
          </a:p>
        </p:txBody>
      </p:sp>
      <p:sp>
        <p:nvSpPr>
          <p:cNvPr id="13" name="step-number"/>
          <p:cNvSpPr txBox="1"/>
          <p:nvPr/>
        </p:nvSpPr>
        <p:spPr>
          <a:xfrm>
            <a:off x="558800" y="344932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44932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Stroke: the treatment (clot-busting drugs) is dangerous if the cause is a bleed, and only 3-D imaging distinguishes clot from bleed within the minutes available — the dose is decisively worth it.</a:t>
            </a:r>
          </a:p>
        </p:txBody>
      </p:sp>
      <p:sp>
        <p:nvSpPr>
          <p:cNvPr id="15" name="step-number"/>
          <p:cNvSpPr txBox="1"/>
          <p:nvPr/>
        </p:nvSpPr>
        <p:spPr>
          <a:xfrm>
            <a:off x="558800" y="403479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03479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Routine headache: no finding is likely to change treatment, so several millisieverts buy nothing. Justification is a physics-informed medical judgement: dose spent must purchase information that alters action.</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~330 angles (≈ 1000 in practice); dose is justified only when the 3-D answer changes the treatment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MEDICAL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29.3 Ultrasound Imaging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https://giophysics.com/chapter-57/ultrasound-imaging/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https://giophysics.com/chapter-57/ct-scanning/</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https://giophysics.com/chapter-57/presentation/?lesson=ct</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Medical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https://giophysics.com/downloads/57-2-ct-scanning.pdf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CT scanning measures X-ray transmission along many directions through a thin slice, treats each reading as a sum of voxel attenuations along a line, and computes every voxel's μ by back-projection; stacked slices build a 3-D image.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31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24074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2 × 2 slice probed by row, column and diagonal beams gives enough ray sums to solve all four voxels. A real scanner does the same bookkeeping for a 512 × 512 grid using around a thousand projection angles.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Solving for the interior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In a CT scanner an X-ray tube and an arc of detectors rotate around the patient, firing a fan beam through one thin slice from hundreds of angles. Each detector reading is a ray sum — the total attenuation accumulated along one line through the slice. A single projection cannot say where along the line the absorption happened, but many directions can: divide the slice into a grid of voxels and the ray sums become simultaneous equations for the voxel values.</a:t>
            </a:r>
          </a:p>
        </p:txBody>
      </p:sp>
      <p:sp>
        <p:nvSpPr>
          <p:cNvPr id="7" name="text"/>
          <p:cNvSpPr txBox="1"/>
          <p:nvPr/>
        </p:nvSpPr>
        <p:spPr>
          <a:xfrm>
            <a:off x="558800" y="334010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computer recovers them by back-projection — smear each ray sum back along its path, add the smears from every angle, then subtract the uniform background and rescale, and each voxel's attenuation emerges. Stacking the reconstructed slices while the couch glides through the gantry builds a full 3-D map of μ that can be re-sliced in any plane. The price is dose — a CT scan can equal a hundred or more chest X-rays — so CT is reserved for questions where the three-dimensional answer changes the treatment.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hardware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tube and a curved bank of detectors sit on a gantry spinning several times a second while the patient's couch moves steadily through it, tracing a helix. Each rotation collects hundreds of projections of one slice; the slice thickness (a millimetre or less) sets the resolution along the body's axis. Modern scanners image a chest in a single held breath.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Walking the 2 × 2 example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707054"/>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Take voxels A = 5, B = 2, C = 1, D = 4. The measured ray sums are rows 7 and 5, columns 6 and 6, and both diagonals: A + D = 9 and B + C = 3. Back-project onto A every ray that crosses it: (A+B) + (A+C) + (A+D) = 22.</a:t>
            </a:r>
          </a:p>
        </p:txBody>
      </p:sp>
      <p:sp>
        <p:nvSpPr>
          <p:cNvPr id="7" name="text"/>
          <p:cNvSpPr txBox="1"/>
          <p:nvPr/>
        </p:nvSpPr>
        <p:spPr>
          <a:xfrm>
            <a:off x="558800" y="3321734"/>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But 22 = 2A + S, where S = 12 is the whole slice — every ray drags the rest of the slice in once. Subtract S and halve: (22 − 12)/2 = 5 = A. The same subtraction recovers B, C and D — at B, (A+B) + (B+D) + (B+C) = 7 + 6 + 3 = 16 and (16 − 12)/2 = 2.</a:t>
            </a:r>
          </a:p>
        </p:txBody>
      </p:sp>
      <p:sp>
        <p:nvSpPr>
          <p:cNvPr id="8" name="text"/>
          <p:cNvSpPr txBox="1"/>
          <p:nvPr/>
        </p:nvSpPr>
        <p:spPr>
          <a:xfrm>
            <a:off x="558800" y="4167554"/>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 voxel needs all three of its rays — row, column and diagonal — which is why a real scanner repeats exactly this logic a quarter of a million times per slice.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When the dose is worth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CT distinguishes soft tissues whose μ differs by under 1%, locates anything in true 3-D for surgery or radiotherapy planning, and takes seconds — decisive for stroke and internal bleeding. But a body CT delivers several millisieverts against roughly 0.1 mSv for a chest X-ray, so the justification test is always the same: will seeing the interior in three dimensions change what happens to the patient?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CT SCANNING</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CT Scanning.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Physics — CT Scanning</dc:title>
  <dc:subject>Medical Physics</dc:subject>
  <dc:creator>GioPhysics</dc:creator>
  <cp:keywords>lesson, Medical Physics, chapter-57,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