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Medical Physics — MRI. Lesson 5 of 6.</a:t>
            </a:r>
          </a:p>
          <a:p>
            <a:pPr marL="0" indent="0">
              <a:buNone/>
            </a:pPr>
            <a:r>
              <a:rPr lang="en-GB" sz="1200" dirty="0"/>
              <a:t>[Intro] No X-rays, no radioactivity — MRI images you with magnetism and radio. Your body is mostly hydrogen, every hydrogen nucleus is a tiny spinning magnet, and if you make them all hum at their resonant radio frequency, the way each tissue's hum dies away tells you what that tissue is.</a:t>
            </a:r>
          </a:p>
          <a:p>
            <a:pPr marL="0" indent="0">
              <a:buNone/>
            </a:pPr>
            <a:r>
              <a:rPr lang="en-GB" sz="1200" dirty="0"/>
              <a:t>[Source] https://giophysics.com/chapter-57/mri-imaging/</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Larmor frequency: f₀ ≈ 42.6 MHz × B₀ (in T)</a:t>
            </a:r>
          </a:p>
          <a:p>
            <a:pPr marL="0" indent="0">
              <a:buNone/>
            </a:pPr>
            <a:r>
              <a:rPr lang="en-GB" sz="1200" dirty="0"/>
              <a:t>[In plain English] The precession rate is proportional to the field. This single proportionality is both the tuning dial (resonance) and, once the field is made position-dependent, the map grid.</a:t>
            </a:r>
          </a:p>
          <a:p>
            <a:pPr marL="0" indent="0">
              <a:buNone/>
            </a:pPr>
            <a:r>
              <a:rPr lang="en-GB" sz="1200" dirty="0"/>
              <a:t>[Note] 1.5 T → 63.9 MHz · 3 T → 128 MHz</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Resonance: RF pulse at f₀ tips the spins</a:t>
            </a:r>
          </a:p>
          <a:p>
            <a:pPr marL="0" indent="0">
              <a:buNone/>
            </a:pPr>
            <a:r>
              <a:rPr lang="en-GB" sz="1200" dirty="0"/>
              <a:t>[In plain English] Energy transfers efficiently only at the natural frequency — the same physics as pushing a swing in time. Selectivity is the point: only protons whose local field matches the pulse respond.</a:t>
            </a:r>
          </a:p>
          <a:p>
            <a:pPr marL="0" indent="0">
              <a:buNone/>
            </a:pPr>
            <a:r>
              <a:rPr lang="en-GB" sz="1200" dirty="0"/>
              <a:t>[Note] off-frequency pulses are simply ignored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Photon energy: E = hf ≈ 3 × 10⁻⁷ eV at 64 MHz</a:t>
            </a:r>
          </a:p>
          <a:p>
            <a:pPr marL="0" indent="0">
              <a:buNone/>
            </a:pPr>
            <a:r>
              <a:rPr lang="en-GB" sz="1200" dirty="0"/>
              <a:t>[In plain English] A radio photon cannot break a molecule no matter how many arrive: ionisation is a per-photon threshold, and MRI sits about fifty million times below it. Hence no dose, ever.</a:t>
            </a:r>
          </a:p>
          <a:p>
            <a:pPr marL="0" indent="0">
              <a:buNone/>
            </a:pPr>
            <a:r>
              <a:rPr lang="en-GB" sz="1200" dirty="0"/>
              <a:t>[Note] ionisation needs ~10 eV — 10⁷ times more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Slice selection: B(x) = B₀ + Gx ⇒ f(x) = 42.6 · B(x) MHz</a:t>
            </a:r>
          </a:p>
          <a:p>
            <a:pPr marL="0" indent="0">
              <a:buNone/>
            </a:pPr>
            <a:r>
              <a:rPr lang="en-GB" sz="1200" dirty="0"/>
              <a:t>[In plain English] With a gradient switched on, each plane of the body owns a unique Larmor frequency. Transmit one narrow band and only one slice answers; read the returned frequencies and they spell out position.</a:t>
            </a:r>
          </a:p>
          <a:p>
            <a:pPr marL="0" indent="0">
              <a:buNone/>
            </a:pPr>
            <a:r>
              <a:rPr lang="en-GB" sz="1200" dirty="0"/>
              <a:t>[Note] frequency becomes a position coordinate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patient lying in the bore between the two halves of a superconducting magnet with B₀ arrowed along the axis, one thin slice picked out by dashed lines, and below it a graph of magnetic field against position showing the straight line B = B₀ + Gx, with a band of field marked on the vertical axis mapping down to the slice thickness Δx.</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MRI's radio waves are not a milder dose of the radiation in an X-ray. Dose is a per-photon affair, and a 64 MHz photon carries about 3 × 10⁻⁷ eV — roughly fifty million times too little to ionise a single molecule, no matter the exposure time. MRI's real hazards are mechanical and mundane: a steel cylinder near a 1.5 T magnet becomes a projectile, and the superconducting field never switches off.</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Larmor frequency of protons in a 3.0 T MRI scanner.</a:t>
            </a:r>
          </a:p>
          <a:p>
            <a:pPr marL="0" indent="0">
              <a:buNone/>
            </a:pPr>
            <a:r>
              <a:rPr lang="en-GB" sz="1200" dirty="0"/>
              <a:t>[Answer] f₀ ≈ 128 MHz</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f₀ = 42.6 MHz per tesla × B₀.</a:t>
            </a:r>
          </a:p>
          <a:p>
            <a:pPr marL="0" indent="0">
              <a:buNone/>
            </a:pPr>
            <a:r>
              <a:rPr lang="en-GB" sz="1200" dirty="0"/>
              <a:t>[Step 2] f₀ = 42.6 × 3.0 = 128 MHz — in the FM-radio region of the spectrum.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f₀ ≈ 128 MHz</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energy of a 63.9 MHz RF photon in joules and electronvolts, and compare it with the ~13.6 eV needed to ionise hydrogen.</a:t>
            </a:r>
          </a:p>
          <a:p>
            <a:pPr marL="0" indent="0">
              <a:buNone/>
            </a:pPr>
            <a:r>
              <a:rPr lang="en-GB" sz="1200" dirty="0"/>
              <a:t>[Answer] ≈ 4.2 × 10⁻²⁶ J ≈ 2.6 × 10⁻⁷ eV — about 5 × 10⁷ times below the ionisation threshold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Magnets &amp; magnetic fields; Describing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hf = 6.63 × 10⁻³⁴ × 63.9 × 10⁶ = 4.2 × 10⁻²⁶ J.</a:t>
            </a:r>
          </a:p>
          <a:p>
            <a:pPr marL="0" indent="0">
              <a:buNone/>
            </a:pPr>
            <a:r>
              <a:rPr lang="en-GB" sz="1200" dirty="0"/>
              <a:t>[Step 2] In eV: 4.2 × 10⁻²⁶ ÷ 1.60 × 10⁻¹⁹ = 2.6 × 10⁻⁷ eV.</a:t>
            </a:r>
          </a:p>
          <a:p>
            <a:pPr marL="0" indent="0">
              <a:buNone/>
            </a:pPr>
            <a:r>
              <a:rPr lang="en-GB" sz="1200" dirty="0"/>
              <a:t>[Step 3] Ratio: 13.6 ÷ 2.6 × 10⁻⁷ ≈ 5 × 10⁷ — the MRI photon falls short of ionising by a factor of about fifty million. That is what 'no dose' means, photon by photon.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4.2 × 10⁻²⁶ J ≈ 2.6 × 10⁻⁷ eV — about 5 × 10⁷ times below the ionisation threshold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scan is extended from four minutes to forty. How much more ionising damage does the patient receive?</a:t>
            </a:r>
          </a:p>
          <a:p>
            <a:pPr marL="0" indent="0">
              <a:buNone/>
            </a:pPr>
            <a:r>
              <a:rPr lang="en-GB" sz="1200" dirty="0"/>
              <a:t>[Options] A Ten times as much — exposure accumulates with time, as it does for any radiation   B None either way, because a 64 MHz photon is seven decades below the threshold and more of them does not change that   C Ten times as much, but the total is still below the safe limit</a:t>
            </a:r>
          </a:p>
          <a:p>
            <a:pPr marL="0" indent="0">
              <a:buNone/>
            </a:pPr>
            <a:r>
              <a:rPr lang="en-GB" sz="1200" dirty="0"/>
              <a:t>[Figure] Photon energy on a logarithmic scale from 10⁻⁸ to 10⁶ electronvolts with four markers on it: the 64 MHz radio photon of an MRI scanner near the far left, visible light at about 2 eV, the 13.6 eV needed to ionise hydrogen picked out as the threshold, and an 80 keV X-ray photon far to the right.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None either way, because a 64 MHz photon is seven decades below the threshold and more of them does not change that. Read the scale. Ionisation is not a matter of how much energy arrives in total; it is a matter of whether any single photon carries the 13.6 eV needed to knock an electron out, and the MRI marker sits seven decades to the left of that mark. No number of photons below a threshold add up to one above it, any more than a million pebbles thrown at a window will do what one brick does. That is also why the X-ray marker on the right belongs to a completely different conversation: at 80 keV, one photon does the damage.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gradient coils in an MRI scanner exist to…</a:t>
            </a:r>
          </a:p>
          <a:p>
            <a:pPr marL="0" indent="0">
              <a:buNone/>
            </a:pPr>
            <a:r>
              <a:rPr lang="en-GB" sz="1200" dirty="0"/>
              <a:t>[Options] A Make the main field stronger everywhere   B Make the Larmor frequency depend on position, so the signal can be located   C Shield the room from outside radio interference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gradient coils in an MRI scanner exist to…</a:t>
            </a:r>
          </a:p>
          <a:p>
            <a:pPr marL="0" indent="0">
              <a:buNone/>
            </a:pPr>
            <a:r>
              <a:rPr lang="en-GB" sz="1200" dirty="0"/>
              <a:t>[Option by option] A: Adding a gradient does change the field, but by design it changes it differently in different places — that variation IS the point, and it is deliberately small compared with B₀. Making the main field uniformly stronger is the job of the superconducting magnet, and it would locate nothing.  B: Correct. A slight, deliberate variation of B across the body makes each position precess at its own frequency, so the frequencies in the received signal read out as coordinates.  C: The room is shielded, and it has to be — a scanner listening for microvolts of radio signal is easily swamped by a passing taxi. But that shielding is the copper cage built into the walls, not the gradient coils, which sit inside the bore and are switched hundreds of times a second during a scan.</a:t>
            </a:r>
          </a:p>
          <a:p>
            <a:pPr marL="0" indent="0">
              <a:buNone/>
            </a:pPr>
            <a:r>
              <a:rPr lang="en-GB" sz="1200" dirty="0"/>
              <a:t>[Answer] B — Make the Larmor frequency depend on position, so the signal can be located</a:t>
            </a:r>
          </a:p>
          <a:p>
            <a:pPr marL="0" indent="0">
              <a:buNone/>
            </a:pPr>
            <a:r>
              <a:rPr lang="en-GB" sz="1200" dirty="0"/>
              <a:t>[Why] A deliberate slight variation of B across the body makes each position precess at its own frequency. The received signal's frequencies then read out as coordinates — the gradient turns resonance into a map.</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scanner applies a gradient of 10 mT m⁻¹ along the body and transmits an RF pulse with a bandwidth of 1.0 kHz. How thick is the slice of tissue that resonates?</a:t>
            </a:r>
          </a:p>
          <a:p>
            <a:pPr marL="0" indent="0">
              <a:buNone/>
            </a:pPr>
            <a:r>
              <a:rPr lang="en-GB" sz="1200" dirty="0"/>
              <a:t>[Answer] ≈ 2.3 mm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Frequency changes with position at 42.6 × 10⁶ Hz T⁻¹ × 0.010 T m⁻¹ = 4.26 × 10⁵ Hz m⁻¹.</a:t>
            </a:r>
          </a:p>
          <a:p>
            <a:pPr marL="0" indent="0">
              <a:buNone/>
            </a:pPr>
            <a:r>
              <a:rPr lang="en-GB" sz="1200" dirty="0"/>
              <a:t>[Step 2] Only positions whose Larmor frequency falls inside the 1.0 kHz band respond.</a:t>
            </a:r>
          </a:p>
          <a:p>
            <a:pPr marL="0" indent="0">
              <a:buNone/>
            </a:pPr>
            <a:r>
              <a:rPr lang="en-GB" sz="1200" dirty="0"/>
              <a:t>[Step 3] Slice thickness = 1000 ÷ 4.26 × 10⁵ = 2.3 × 10⁻³ m ≈ 2.3 mm — a sharper gradient or narrower band cuts a thinner slice.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2.3 mm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Choose and justify the imaging modality: (a) suspected wrist fracture; (b) sudden one-sided weakness, possible stroke; (c) routine 20-week pregnancy check; (d) suspected knee ligament tear.</a:t>
            </a:r>
          </a:p>
          <a:p>
            <a:pPr marL="0" indent="0">
              <a:buNone/>
            </a:pPr>
            <a:r>
              <a:rPr lang="en-GB" sz="1200" dirty="0"/>
              <a:t>[Answer] (a) X-ray · (b) CT, then MRI · (c) ultrasound · (d) MRI — each choice is the physics of contrast, speed, and dose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An MRI scan soaks you in radio waves for forty minutes, and the radiographer stays in the room without a lead apron. Is that carelessness? For a chest X-ray lasting a few milliseconds, the same radiographer steps behind a screen. Forty minutes is roughly a million times longer.</a:t>
            </a:r>
          </a:p>
          <a:p>
            <a:pPr marL="0" indent="0">
              <a:buNone/>
            </a:pPr>
            <a:r>
              <a:rPr lang="en-GB" sz="1200" dirty="0"/>
              <a:t>[Answer] No, because there is no dose to be careless about. Ionisation is a per-photon threshold, and a 64 MHz photon carries about 3 × 10⁻⁷ eV — some fifty million times short of the 13.6 eV that would break a hydrogen molecule apart. A million times more photons that each cannot ionise is still nothing. MRI's real hazards are mechanical: near a 1.5 T magnet a steel gas cylinder becomes a missile, and the field is never switched off.</a:t>
            </a:r>
          </a:p>
          <a:p>
            <a:pPr marL="0" indent="0">
              <a:buNone/>
            </a:pPr>
            <a:r>
              <a:rPr lang="en-GB" sz="1200" dirty="0"/>
              <a:t>[Figure] Photon energy on a logarithmic scale from 10⁻⁸ to 10⁶ electronvolts with four markers on it: the 64 MHz radio photon of an MRI scanner near the far left, visible light at about 2 eV, the 13.6 eV needed to ionise hydrogen picked out as the threshold, and an 80 keV X-ray photon far to the right.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X-ray: bone contrast is superb, the exam takes seconds, and the dose is tiny. Nothing else is as cheap or as available.</a:t>
            </a:r>
          </a:p>
          <a:p>
            <a:pPr marL="0" indent="0">
              <a:buNone/>
            </a:pPr>
            <a:r>
              <a:rPr lang="en-GB" sz="1200" dirty="0"/>
              <a:t>[Step 2] (b) CT first: it is minutes-fast and cleanly separates a bleed from a clot — the treatments are opposite, and stroke care runs on the clock. MRI may follow for fine detail once the patient is stable.</a:t>
            </a:r>
          </a:p>
          <a:p>
            <a:pPr marL="0" indent="0">
              <a:buNone/>
            </a:pPr>
            <a:r>
              <a:rPr lang="en-GB" sz="1200" dirty="0"/>
              <a:t>[Step 3] (c) Ultrasound: no ionising radiation for the fetus, real-time moving images, bedside equipment. The safety argument is decisive on its own.</a:t>
            </a:r>
          </a:p>
          <a:p>
            <a:pPr marL="0" indent="0">
              <a:buNone/>
            </a:pPr>
            <a:r>
              <a:rPr lang="en-GB" sz="1200" dirty="0"/>
              <a:t>[Step 4] (d) MRI: ligaments are soft tissue invisible to X-rays and poorly seen on CT; MRI's soft-tissue contrast is unmatched, no dose is delivered, and the slowness of the scan does not matter for a stable knee.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X-ray · (b) CT, then MRI · (c) ultrasound · (d) MRI — each choice is the physics of contrast, speed, and dose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https://giophysics.com/chapter-57/presentation/?lesson=mri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MRI aligns hydrogen nuclei in a strong magnetic field, tips them with a radio pulse at the Larmor (resonance) frequency f₀ ≈ 42.6 MHz × B₀, and images the radio signal they re-emit as they relax; gradient fields make f₀ depend on position, and relaxation times supply the tissue contrast.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At 1.5 T protons precess at about 64 MHz. Add a gradient of a few millitesla per metre and protons in the head hum at a slightly different pitch from protons in the neck — the scanner tunes in to one slice of pitch at a time.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In the strong field B₀ of a superconducting magnet, the body's hydrogen nuclei — protons — behave as tiny magnets: slightly more settle aligned with the field than against it, giving each scrap of tissue a net magnetisation, and every proton precesses about the field direction like a leaning gyroscope at the Larmor frequency, about 42.6 MHz per tesla. A radio-frequency pulse applied at exactly that frequency — resonance — tips the magnetisation away from the field; off-frequency pulses do nothing. When the pulse stops, the protons relax back, re-emitting a radio signal, and the relaxation times differ from tissue to tissue — fat relaxes quickly, water slowly — which is where MRI's superb soft-tissue contrast comes from. Position is encoded by gradient coils: making the field vary slightly across the body makes the Larmor frequency vary with position, so each frequency in the returned signal reports where it was born. The radio photons involved carry around 10⁻⁷ eV — tens of millions of times short of ionising anything — so MRI deposits no radiation dose. Its costs are different: the magnet is expensive and never off, a scan takes minutes of loud gradient-coil hammering, and ferromagnetic metal must never approach the room.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proton carries spin and charge, making it a microscopic magnet. In the scanner's field, alignment with B₀ is slightly lower in energy than against it, and the tiny population excess — a few protons per million — summed over the body's ~10²⁷ hydrogen nuclei gives a measurable net magnetisation. Each proton also precesses about the field direction, the way a tilted gyroscope wheels around the vertical, at the Larmor frequency set by the field strength.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 RF pulse at the Larmor frequency tips the net magnetisation away from B₀; when it ends, the magnetisation spirals back, broadcasting a fading radio signal into the receiver coils. Two clocks govern the fade — the T₁ (spin–lattice) and T₂ (spin–spin) relaxation times — and they differ strongly between fat, muscle, white matter, grey matter, and fluid. By choosing pulse timing, the operator weights the image toward T₁ or T₂, dialling up whichever contrast the diagnosis needs — no other modality lets you re-mix tissue contrast in software.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X-ray: fast, cheap, sharp on bone; poor soft-tissue contrast; small dose. CT: full 3-D, seconds fast, excellent for bleeds and bone; the largest dose. Ultrasound: real-time, portable, dose-free; blocked by bone and gas, resolution limited. MRI: the best soft-tissue contrast of all, any slice plane, no ionising radiation — but slow, loud, claustrophobic, costly, and forbidden to some implants and to loose ferromagnetic objects, because the field is enormous and permanently on. The clinic's daily art is matching the physics of each machine to the question being asked.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7/presentation/?lesson=mri"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7/magnets-magnetic-fields/" TargetMode="External"/><Relationship Id="rId4" Type="http://schemas.openxmlformats.org/officeDocument/2006/relationships/hyperlink" Target="https://giophysics.com/chapter-24/describing-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57/presentation/?lesson=mri"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7/presentation/?lesson=mri"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7/medical-calculus/" TargetMode="External"/><Relationship Id="rId4" Type="http://schemas.openxmlformats.org/officeDocument/2006/relationships/hyperlink" Target="https://giophysics.com/chapter-57/mri-imaging/" TargetMode="External"/><Relationship Id="rId5" Type="http://schemas.openxmlformats.org/officeDocument/2006/relationships/hyperlink" Target="https://giophysics.com/chapter-57/presentation/?lesson=mri" TargetMode="External"/><Relationship Id="rId6" Type="http://schemas.openxmlformats.org/officeDocument/2006/relationships/hyperlink" Target="https://giophysics.com/chapter-57/" TargetMode="External"/><Relationship Id="rId7" Type="http://schemas.openxmlformats.org/officeDocument/2006/relationships/hyperlink" Target="https://giophysics.com/downloads/57-5-mri-imaging.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29 · Medical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Magnetism, resonance, and radio</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MRI</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No X-rays, no radioactivity — MRI images you with magnetism and radio. Your body is mostly hydrogen, every hydrogen nucleus is a tiny spinning magnet, and if you make them all hum at their resonant radio frequency, the way each tissue's hum dies away tells you what that tissue is.</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Medical Physics</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https://giophysics.com/chapter-57/mri-imaging/</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Larmor frequency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f₀ ≈ 42.6 MHz × B₀ (in 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1.5 T → 63.9 MHz · 3 T → 128 MHz</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precession rate is proportional to the field. This single proportionality is both the tuning dial (resonance) and, once the field is made position-dependent, the map grid.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Resonance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RF pulse at f₀ tips the spins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off-frequency pulses are simply ignored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transfers efficiently only at the natural frequency — the same physics as pushing a swing in time. Selectivity is the point: only protons whose local field matches the pulse respond.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Photon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E = hf ≈ 3 × 10⁻⁷ eV at 64 MHz</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ionisation needs ~10 eV — 10⁷ times more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radio photon cannot break a molecule no matter how many arrive: ionisation is a per-photon threshold, and MRI sits about fifty million times below it. Hence no dose, ever.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Slice selection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B(x) = B₀ + Gx ⇒ f(x) = 42.6 · B(x) MHz</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frequency becomes a position coordinate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 a gradient switched on, each plane of the body owns a unique Larmor frequency. Transmit one narrow band and only one slice answers; read the returned frequencies and they spell out position.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Position, written as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674731" y="1854200"/>
            <a:ext cx="4842538" cy="3402330"/>
          </a:xfrm>
          <a:prstGeom prst="rect">
            <a:avLst/>
          </a:prstGeom>
          <a:solidFill>
            <a:srgbClr val="FFFFFF"/>
          </a:solidFill>
          <a:ln w="9525">
            <a:solidFill>
              <a:srgbClr val="C6C8BB"/>
            </a:solidFill>
          </a:ln>
        </p:spPr>
      </p:sp>
      <p:pic>
        <p:nvPicPr>
          <p:cNvPr id="7" name="A patient lying in the bore between the two halves of a superconducting magnet with B₀ arrowed along the axis, one thin slice picked out by dashed lines, and below it a graph of magnetic field against position showing the straight line B = B₀ + Gx, with a band of field marked on the vertical axis mapping down to the slice thickness Δx." descr="A patient lying in the bore between the two halves of a superconducting magnet with B₀ arrowed along the axis, one thin slice picked out by dashed lines, and below it a graph of magnetic field against position showing the straight line B = B₀ + Gx, with a band of field marked on the vertical axis mapping down to the slice thickness Δx."/>
          <p:cNvPicPr>
            <a:picLocks noChangeAspect="1"/>
          </p:cNvPicPr>
          <p:nvPr/>
        </p:nvPicPr>
        <p:blipFill>
          <a:blip r:embed="rId3"/>
          <a:stretch>
            <a:fillRect/>
          </a:stretch>
        </p:blipFill>
        <p:spPr>
          <a:xfrm>
            <a:off x="3789031" y="1968500"/>
            <a:ext cx="461393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patient lying in the bore between the two halves of a superconducting magnet with B₀ arrowed along the axis, one thin slice picked out by dashed lines, and below it a graph of magnetic field against position showing the straight line B = B₀ + Gx, with a band of field marked on the vertical axis mapping down to the slice thickness Δx.</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MRI's radio waves are not a milder dose of the radiation in an X-ray. Dose is a per-photon affair, and a 64 MHz photon carries about 3 × 10⁻⁷ eV — roughly fifty million times too little to ionise a single molecule, no matter the exposure time. MRI's real hazards are mechanical and mundane: a steel cylinder near a 1.5 T magnet becomes a projectile, and the superconducting field never switches off.</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Larmor frequency of protons in a 3.0 T MRI scanner.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Larmor frequency of protons in a 3.0 T MRI scanner.</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f₀ = 42.6 MHz per tesla × B₀.</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f₀ = 42.6 × 3.0 = 128 MHz — in the FM-radio region of the spectrum.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f₀ ≈ 128 MHz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MRI</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MRI.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energy of a 63.9 MHz RF photon in joules and electronvolts, and compare it with the ~13.6 eV needed to ionise hydrogen.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Magnets &amp; magnetic fields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https://giophysics.com/chapter-27/magnets-magnetic-fields/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Describing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energy of a 63.9 MHz RF photon in joules and electronvolts, and compare it with the ~13.6 eV needed to ionise hydrogen.</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hf = 6.63 × 10⁻³⁴ × 63.9 × 10⁶ = 4.2 × 10⁻²⁶ J.</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eV: 4.2 × 10⁻²⁶ ÷ 1.60 × 10⁻¹⁹ = 2.6 × 10⁻⁷ eV.</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Ratio: 13.6 ÷ 2.6 × 10⁻⁷ ≈ 5 × 10⁷ — the MRI photon falls short of ionising by a factor of about fifty million. That is what 'no dose' means, photon by photon.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4.2 × 10⁻²⁶ J ≈ 2.6 × 10⁻⁷ eV — about 5 × 10⁷ times below the ionisation threshold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MRI</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MRI.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scan is extended from four minutes to forty. How much more ionising damage does the patient receive?</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Ten times as much — exposure accumulates with time, as it does for any radiation</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None either way, because a 64 MHz photon is seven decades below the threshold and more of them does not change that</a:t>
            </a:r>
          </a:p>
        </p:txBody>
      </p:sp>
      <p:sp>
        <p:nvSpPr>
          <p:cNvPr id="9" name="text"/>
          <p:cNvSpPr txBox="1"/>
          <p:nvPr/>
        </p:nvSpPr>
        <p:spPr>
          <a:xfrm>
            <a:off x="558800" y="40398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Ten times as much, but the total is still below the safe limit</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Photon energy on a logarithmic scale from 10⁻⁸ to 10⁶ electronvolts with four markers on it: the 64 MHz radio photon of an MRI scanner near the far left, visible light at about 2 eV, the 13.6 eV needed to ionise hydrogen picked out as the threshold, and an 80 keV X-ray photon far to the right." descr="Photon energy on a logarithmic scale from 10⁻⁸ to 10⁶ electronvolts with four markers on it: the 64 MHz radio photon of an MRI scanner near the far left, visible light at about 2 eV, the 13.6 eV needed to ionise hydrogen picked out as the threshold, and an 80 keV X-ray photon far to the right."/>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Photon energy on a logarithmic scale from 10⁻⁸ to 10⁶ electronvolts with four markers on it: the 64 MHz radio photon of an MRI scanner near the far left, visible light at about 2 eV, the 13.6 eV needed to ionise hydrogen picked out as the threshold, and an 80 keV X-ray photon far to the right.</a:t>
            </a:r>
          </a:p>
        </p:txBody>
      </p:sp>
      <p:sp>
        <p:nvSpPr>
          <p:cNvPr id="13" name="text"/>
          <p:cNvSpPr txBox="1"/>
          <p:nvPr/>
        </p:nvSpPr>
        <p:spPr>
          <a:xfrm>
            <a:off x="7010400" y="558292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None either way, because a 64 MHz photon is seven decades below the threshold and more of them does not change that</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Read the scale. Ionisation is not a matter of how much energy arrives in total; it is a matter of whether any single photon carries the 13.6 eV needed to knock an electron out, and the MRI marker sits seven decades to the left of that mark. No number of photons below a threshold add up to one above it, any more than a million pebbles thrown at a window will do what one brick does. That is also why the X-ray marker on the right belongs to a completely different conversation: at 80 keV, one photon does the damage.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MRI</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MRI.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gradient coils in an MRI scanner exist to…</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Make the main field stronger everywhere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Make the Larmor frequency depend on position, so the signal can be located</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Shield the room from outside radio interference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Make the Larmor frequency depend on position, so the signal can be located</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 deliberate slight variation of B across the body makes each position precess at its own frequency. The received signal's frequencies then read out as coordinates — the gradient turns resonance into a map.</a:t>
            </a:r>
          </a:p>
        </p:txBody>
      </p:sp>
      <p:sp>
        <p:nvSpPr>
          <p:cNvPr id="9" name="text"/>
          <p:cNvSpPr txBox="1"/>
          <p:nvPr/>
        </p:nvSpPr>
        <p:spPr>
          <a:xfrm>
            <a:off x="558800" y="36569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86461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Adding a gradient does change the field, but by design it changes it differently in different places — that variation IS the point, and it is deliberately small compared with B₀. Making the main field uniformly stronger is the job of the superconducting magnet, and it would locate nothing.</a:t>
            </a:r>
          </a:p>
        </p:txBody>
      </p:sp>
      <p:sp>
        <p:nvSpPr>
          <p:cNvPr id="11" name="text"/>
          <p:cNvSpPr txBox="1"/>
          <p:nvPr/>
        </p:nvSpPr>
        <p:spPr>
          <a:xfrm>
            <a:off x="558800" y="46863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A slight, deliberate variation of B across the body makes each position precess at its own frequency, so the frequencies in the received signal read out as coordinates.</a:t>
            </a:r>
          </a:p>
        </p:txBody>
      </p:sp>
      <p:sp>
        <p:nvSpPr>
          <p:cNvPr id="12" name="text"/>
          <p:cNvSpPr txBox="1"/>
          <p:nvPr/>
        </p:nvSpPr>
        <p:spPr>
          <a:xfrm>
            <a:off x="558800" y="517906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room is shielded, and it has to be — a scanner listening for microvolts of radio signal is easily swamped by a passing taxi. But that shielding is the copper cage built into the walls, not the gradient coils, which sit inside the bore and are switched hundreds of times a second during a scan.</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MRI</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MRI.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scanner applies a gradient of 10 mT m⁻¹ along the body and transmits an RF pulse with a bandwidth of 1.0 kHz. How thick is the slice of tissue that resonates?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scanner applies a gradient of 10 mT m⁻¹ along the body and transmits an RF pulse with a bandwidth of 1.0 kHz. How thick is the slice of tissue that resonates?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Frequency changes with position at 42.6 × 10⁶ Hz T⁻¹ × 0.010 T m⁻¹ = 4.26 × 10⁵ Hz m⁻¹.</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Only positions whose Larmor frequency falls inside the 1.0 kHz band respond.</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Slice thickness = 1000 ÷ 4.26 × 10⁵ = 2.3 × 10⁻³ m ≈ 2.3 mm — a sharper gradient or narrower band cuts a thinner slice.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2.3 mm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MRI</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MRI.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Choose and justify the imaging modality: (a) suspected wrist fracture; (b) sudden one-sided weakness, possible stroke; (c) routine 20-week pregnancy check; (d) suspected knee ligament tear.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An MRI scan soaks you in radio waves for forty minutes, and the radiographer stays in the room without a lead apron. Is that carelessness?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a chest X-ray lasting a few milliseconds, the same radiographer steps behind a screen. Forty minutes is roughly a million times longer.</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224536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because there is no dose to be careless about. Ionisation is a per-photon threshold, and a 64 MHz photon carries about 3 × 10⁻⁷ eV — some fifty million times short of the 13.6 eV that would break a hydrogen molecule apart. A million times more photons that each cannot ionise is still nothing. MRI's real hazards are mechanical: near a 1.5 T magnet a steel gas cylinder becomes a missile, and the field is never switched off.</a:t>
            </a:r>
          </a:p>
        </p:txBody>
      </p:sp>
      <p:sp>
        <p:nvSpPr>
          <p:cNvPr id="9" name="panel"/>
          <p:cNvSpPr/>
          <p:nvPr/>
        </p:nvSpPr>
        <p:spPr>
          <a:xfrm>
            <a:off x="7010400" y="1854200"/>
            <a:ext cx="4622800" cy="2425700"/>
          </a:xfrm>
          <a:prstGeom prst="rect">
            <a:avLst/>
          </a:prstGeom>
          <a:solidFill>
            <a:srgbClr val="FFFFFF"/>
          </a:solidFill>
          <a:ln w="9525">
            <a:solidFill>
              <a:srgbClr val="C6C8BB"/>
            </a:solidFill>
          </a:ln>
        </p:spPr>
      </p:sp>
      <p:pic>
        <p:nvPicPr>
          <p:cNvPr id="10" name="Photon energy on a logarithmic scale from 10⁻⁸ to 10⁶ electronvolts with four markers on it: the 64 MHz radio photon of an MRI scanner near the far left, visible light at about 2 eV, the 13.6 eV needed to ionise hydrogen picked out as the threshold, and an 80 keV X-ray photon far to the right." descr="Photon energy on a logarithmic scale from 10⁻⁸ to 10⁶ electronvolts with four markers on it: the 64 MHz radio photon of an MRI scanner near the far left, visible light at about 2 eV, the 13.6 eV needed to ionise hydrogen picked out as the threshold, and an 80 keV X-ray photon far to the right."/>
          <p:cNvPicPr>
            <a:picLocks noChangeAspect="1"/>
          </p:cNvPicPr>
          <p:nvPr/>
        </p:nvPicPr>
        <p:blipFill>
          <a:blip r:embed="rId3"/>
          <a:stretch>
            <a:fillRect/>
          </a:stretch>
        </p:blipFill>
        <p:spPr>
          <a:xfrm>
            <a:off x="7124700" y="1968500"/>
            <a:ext cx="4394200" cy="2197100"/>
          </a:xfrm>
          <a:prstGeom prst="rect">
            <a:avLst/>
          </a:prstGeom>
        </p:spPr>
      </p:pic>
      <p:sp>
        <p:nvSpPr>
          <p:cNvPr id="11" name="text"/>
          <p:cNvSpPr txBox="1"/>
          <p:nvPr/>
        </p:nvSpPr>
        <p:spPr>
          <a:xfrm>
            <a:off x="7010400" y="434340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Photon energy on a logarithmic scale from 10⁻⁸ to 10⁶ electronvolts with four markers on it: the 64 MHz radio photon of an MRI scanner near the far left, visible light at about 2 eV, the 13.6 eV needed to ionise hydrogen picked out as the threshold, and an 80 keV X-ray photon far to the right.</a:t>
            </a:r>
          </a:p>
        </p:txBody>
      </p:sp>
      <p:sp>
        <p:nvSpPr>
          <p:cNvPr id="12" name="text"/>
          <p:cNvSpPr txBox="1"/>
          <p:nvPr/>
        </p:nvSpPr>
        <p:spPr>
          <a:xfrm>
            <a:off x="7010400" y="558292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Choose and justify the imaging modality: (a) suspected wrist fracture; (b) sudden one-sided weakness, possible stroke; (c) routine 20-week pregnancy check; (d) suspected knee ligament tear.</a:t>
            </a:r>
          </a:p>
        </p:txBody>
      </p:sp>
      <p:sp>
        <p:nvSpPr>
          <p:cNvPr id="9" name="step-number"/>
          <p:cNvSpPr txBox="1"/>
          <p:nvPr/>
        </p:nvSpPr>
        <p:spPr>
          <a:xfrm>
            <a:off x="558800" y="247015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247015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X-ray: bone contrast is superb, the exam takes seconds, and the dose is tiny. Nothing else is as cheap or as available.</a:t>
            </a:r>
          </a:p>
        </p:txBody>
      </p:sp>
      <p:sp>
        <p:nvSpPr>
          <p:cNvPr id="11" name="step-number"/>
          <p:cNvSpPr txBox="1"/>
          <p:nvPr/>
        </p:nvSpPr>
        <p:spPr>
          <a:xfrm>
            <a:off x="558800" y="286385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286385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CT first: it is minutes-fast and cleanly separates a bleed from a clot — the treatments are opposite, and stroke care runs on the clock. MRI may follow for fine detail once the patient is stable.</a:t>
            </a:r>
          </a:p>
        </p:txBody>
      </p:sp>
      <p:sp>
        <p:nvSpPr>
          <p:cNvPr id="13" name="step-number"/>
          <p:cNvSpPr txBox="1"/>
          <p:nvPr/>
        </p:nvSpPr>
        <p:spPr>
          <a:xfrm>
            <a:off x="558800" y="344932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44932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Ultrasound: no ionising radiation for the fetus, real-time moving images, bedside equipment. The safety argument is decisive on its own.</a:t>
            </a:r>
          </a:p>
        </p:txBody>
      </p:sp>
      <p:sp>
        <p:nvSpPr>
          <p:cNvPr id="15" name="step-number"/>
          <p:cNvSpPr txBox="1"/>
          <p:nvPr/>
        </p:nvSpPr>
        <p:spPr>
          <a:xfrm>
            <a:off x="558800" y="403479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03479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MRI: ligaments are soft tissue invisible to X-rays and poorly seen on CT; MRI's soft-tissue contrast is unmatched, no dose is delivered, and the slowness of the scan does not matter for a stable knee.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X-ray · (b) CT, then MRI · (c) ultrasound · (d) MRI — each choice is the physics of contrast, speed, and dose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MRI</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MRI.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MEDICAL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29.6 Medical Physics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https://giophysics.com/chapter-57/medical-calculus/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https://giophysics.com/chapter-57/mri-imaging/</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https://giophysics.com/chapter-57/presentation/?lesson=mri</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Medical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https://giophysics.com/downloads/57-5-mri-imaging.pdf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9718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MRI aligns hydrogen nuclei in a strong magnetic field, tips them with a radio pulse at the Larmor (resonance) frequency f₀ ≈ 42.6 MHz × B₀, and images the radio signal they re-emit as they relax; gradient fields make f₀ depend on position, and relaxation times supply the tissue contrast.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1.5 T protons precess at about 64 MHz. Add a gradient of a few millitesla per metre and protons in the head hum at a slightly different pitch from protons in the neck — the scanner tunes in to one slice of pitch at a time.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Magnetism, resonance, and radio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8491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In the strong field B₀ of a superconducting magnet, the body's hydrogen nuclei — protons — behave as tiny magnets: slightly more settle aligned with the field than against it, giving each scrap of tissue a net magnetisation, and every proton precesses about the field direction like a leaning gyroscope at the Larmor frequency, about 42.6 MHz per tesla. A radio-frequency pulse applied at exactly that frequency — resonance — tips the magnetisation away from the field; off-frequency pulses do nothing. When the pulse stops, the protons relax back, re-emitting a radio signal, and the relaxation times differ from tissue to tissue — fat relaxes quickly, water slowly — which is where MRI's superb soft-tissue contrast comes from.</a:t>
            </a:r>
          </a:p>
        </p:txBody>
      </p:sp>
      <p:sp>
        <p:nvSpPr>
          <p:cNvPr id="7" name="text"/>
          <p:cNvSpPr txBox="1"/>
          <p:nvPr/>
        </p:nvSpPr>
        <p:spPr>
          <a:xfrm>
            <a:off x="558800" y="386842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Position is encoded by gradient coils: making the field vary slightly across the body makes the Larmor frequency vary with position, so each frequency in the returned signal reports where it was born. The radio photons involved carry around 10⁻⁷ eV — tens of millions of times short of ionising anything — so MRI deposits no radiation dose. Its costs are different: the magnet is expensive and never off, a scan takes minutes of loud gradient-coil hammering, and ferromagnetic metal must never approach the room.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Spins in a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proton carries spin and charge, making it a microscopic magnet. In the scanner's field, alignment with B₀ is slightly lower in energy than against it, and the tiny population excess — a few protons per million — summed over the body's ~10²⁷ hydrogen nuclei gives a measurable net magnetisation. Each proton also precesses about the field direction, the way a tilted gyroscope wheels around the vertical, at the Larmor frequency set by the field strength.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Tip, release, listen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 RF pulse at the Larmor frequency tips the net magnetisation away from B₀; when it ends, the magnetisation spirals back, broadcasting a fading radio signal into the receiver coils. Two clocks govern the fade — the T₁ (spin–lattice) and T₂ (spin–spin) relaxation times — and they differ strongly between fat, muscle, white matter, grey matter, and fluid. By choosing pulse timing, the operator weights the image toward T₁ or T₂, dialling up whichever contrast the diagnosis needs — no other modality lets you re-mix tissue contrast in software.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Choosing the tool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X-ray: fast, cheap, sharp on bone; poor soft-tissue contrast; small dose. CT: full 3-D, seconds fast, excellent for bleeds and bone; the largest dose. Ultrasound: real-time, portable, dose-free; blocked by bone and gas, resolution limited.</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MRI: the best soft-tissue contrast of all, any slice plane, no ionising radiation — but slow, loud, claustrophobic, costly, and forbidden to some implants and to loose ferromagnetic objects, because the field is enormous and permanently on. The clinic's daily art is matching the physics of each machine to the question being asked.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MRI</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MRI.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Physics — MRI</dc:title>
  <dc:subject>Medical Physics</dc:subject>
  <dc:creator>GioPhysics</dc:creator>
  <cp:keywords>lesson, Medical Physics, chapter-57,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