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Medical Physics — Ultrasound Imaging. Lesson 3 of 6.</a:t>
            </a:r>
          </a:p>
          <a:p>
            <a:pPr marL="0" indent="0">
              <a:buNone/>
            </a:pPr>
            <a:r>
              <a:rPr lang="en-GB" sz="1200" dirty="0"/>
              <a:t>[Intro] Press a buzzing crystal against the skin and listen. Every boundary inside the body — fat to muscle, muscle to bone — throws back a faint echo, and each echo's delay is a tape measure: d = vt/2. No ionising radiation, no dose. Just sonar, miniaturised and pointed inward.</a:t>
            </a:r>
          </a:p>
          <a:p>
            <a:pPr marL="0" indent="0">
              <a:buNone/>
            </a:pPr>
            <a:r>
              <a:rPr lang="en-GB" sz="1200" dirty="0"/>
              <a:t>[Source] https://giophysics.com/chapter-57/ultrasound-imaging/</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Acoustic impedance: Z = ρc</a:t>
            </a:r>
          </a:p>
          <a:p>
            <a:pPr marL="0" indent="0">
              <a:buNone/>
            </a:pPr>
            <a:r>
              <a:rPr lang="en-GB" sz="1200" dirty="0"/>
              <a:t>[In plain English] Impedance measures how hard a medium is to shake: density times sound speed. Echoes care only about the mismatch between the two sides of a boundary, not the values themselves.</a:t>
            </a:r>
          </a:p>
          <a:p>
            <a:pPr marL="0" indent="0">
              <a:buNone/>
            </a:pPr>
            <a:r>
              <a:rPr lang="en-GB" sz="1200" dirty="0"/>
              <a:t>[Note] units kg m⁻² s⁻¹ · soft tissues ≈ 1.4–1.7 × 10⁶</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Reflection coefficient: α = (Z₂ − Z₁)² / (Z₂ + Z₁)²</a:t>
            </a:r>
          </a:p>
          <a:p>
            <a:pPr marL="0" indent="0">
              <a:buNone/>
            </a:pPr>
            <a:r>
              <a:rPr lang="en-GB" sz="1200" dirty="0"/>
              <a:t>[In plain English] Matched impedances (Z₂ ≈ Z₁) reflect almost nothing; wildly mismatched ones (tissue–air, tissue–bone) reflect almost everything. The squares make α blind to which side the pulse came from.</a:t>
            </a:r>
          </a:p>
          <a:p>
            <a:pPr marL="0" indent="0">
              <a:buNone/>
            </a:pPr>
            <a:r>
              <a:rPr lang="en-GB" sz="1200" dirty="0"/>
              <a:t>[Note] fraction of the intensity reflected at the boundary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Pulse-echo depth: d = vt/2</a:t>
            </a:r>
          </a:p>
          <a:p>
            <a:pPr marL="0" indent="0">
              <a:buNone/>
            </a:pPr>
            <a:r>
              <a:rPr lang="en-GB" sz="1200" dirty="0"/>
              <a:t>[In plain English] The clock starts at transmission and stops at the echo, but the pulse covered the distance twice. Every depth the scanner reports is really a time measurement wearing units of length.</a:t>
            </a:r>
          </a:p>
          <a:p>
            <a:pPr marL="0" indent="0">
              <a:buNone/>
            </a:pPr>
            <a:r>
              <a:rPr lang="en-GB" sz="1200" dirty="0"/>
              <a:t>[Note] the factor 2 pays for the round trip</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Resolution vs reach: λ = v/f</a:t>
            </a:r>
          </a:p>
          <a:p>
            <a:pPr marL="0" indent="0">
              <a:buNone/>
            </a:pPr>
            <a:r>
              <a:rPr lang="en-GB" sz="1200" dirty="0"/>
              <a:t>[In plain English] Detail smaller than a wavelength is invisible, so high frequency sees finer structure — but attenuation grows with frequency, so the sharpest probes are also the shallowest.</a:t>
            </a:r>
          </a:p>
          <a:p>
            <a:pPr marL="0" indent="0">
              <a:buNone/>
            </a:pPr>
            <a:r>
              <a:rPr lang="en-GB" sz="1200" dirty="0"/>
              <a:t>[Note] 5 MHz in tissue → λ ≈ 0.3 mm</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Coupling gel is not a lubricant. Without it, a hair's breadth of air sits between probe and skin, and the tissue–air impedance mismatch reflects about 99.9% of the intensity before the pulse even enters the body. The gel's job is acoustic impedance matching — it makes the probe-to-skin boundary almost disappear.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Muscle has density 1075 kg m⁻³ and sound speed 1590 m s⁻¹. Find its acoustic impedance.</a:t>
            </a:r>
          </a:p>
          <a:p>
            <a:pPr marL="0" indent="0">
              <a:buNone/>
            </a:pPr>
            <a:r>
              <a:rPr lang="en-GB" sz="1200" dirty="0"/>
              <a:t>[Answer] Z ≈ 1.71 × 10⁶ kg m⁻² s⁻¹</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Z = ρc = 1075 × 1590.</a:t>
            </a:r>
          </a:p>
          <a:p>
            <a:pPr marL="0" indent="0">
              <a:buNone/>
            </a:pPr>
            <a:r>
              <a:rPr lang="en-GB" sz="1200" dirty="0"/>
              <a:t>[Step 2] Z = 1.71 × 10⁶ kg m⁻² s⁻¹ — comfortably inside the narrow soft-tissue band.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Z ≈ 1.71 × 10⁶ kg m⁻² s⁻¹</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fraction of ultrasound intensity reflected at a fat–muscle boundary. Z(fat) = 1.38 × 10⁶, Z(muscle) = 1.71 × 10⁶ kg m⁻² s⁻¹.</a:t>
            </a:r>
          </a:p>
          <a:p>
            <a:pPr marL="0" indent="0">
              <a:buNone/>
            </a:pPr>
            <a:r>
              <a:rPr lang="en-GB" sz="1200" dirty="0"/>
              <a:t>[Answer] α ≈ 0.011 — about 1.1% reflected, 99% transmitted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α = (Z₂ − Z₁)²/(Z₂ + Z₁)² = (0.33 × 10⁶)² ÷ (3.09 × 10⁶)².</a:t>
            </a:r>
          </a:p>
          <a:p>
            <a:pPr marL="0" indent="0">
              <a:buNone/>
            </a:pPr>
            <a:r>
              <a:rPr lang="en-GB" sz="1200" dirty="0"/>
              <a:t>[Step 2] α = (0.1068)² = 0.0114.</a:t>
            </a:r>
          </a:p>
          <a:p>
            <a:pPr marL="0" indent="0">
              <a:buNone/>
            </a:pPr>
            <a:r>
              <a:rPr lang="en-GB" sz="1200" dirty="0"/>
              <a:t>[Step 3] About 1.1% reflects — a readable echo — while 98.9% carries on to interrogate deeper boundaries. Weak reflections are a feature, not a flaw.</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Describing waves; Sound &amp; the Doppler effect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α ≈ 0.011 — about 1.1% reflected, 99% transmitted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factor of two is missing: 52 μs is the round trip, out to the boundary and back, so the depth is half of what the pulse travelled. d = vt/2 = 4.0 cm. It is the single most common slip in pulse-echo work because the formula looks like ordinary speed × time, and 8.0 cm is a perfectly believable depth — nothing about the answer complains. The only defence is to say out loud what the clock was timing.</a:t>
            </a:r>
          </a:p>
          <a:p>
            <a:pPr marL="0" indent="0">
              <a:buNone/>
            </a:pPr>
            <a:r>
              <a:rPr lang="en-GB" sz="1200" dirty="0"/>
              <a:t>[It should say] d = vt/2 = 1540 × 52 × 10⁻⁶ / 2</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In panel 1 there is a hair's breadth of air between probe and skin. What fraction of the pulse gets into the patient?</a:t>
            </a:r>
          </a:p>
          <a:p>
            <a:pPr marL="0" indent="0">
              <a:buNone/>
            </a:pPr>
            <a:r>
              <a:rPr lang="en-GB" sz="1200" dirty="0"/>
              <a:t>[Options] A About 99% — the layer is far too thin to matter   B About half — some in, some back   C About 0.1% — almost all of it comes straight back off the air</a:t>
            </a:r>
          </a:p>
          <a:p>
            <a:pPr marL="0" indent="0">
              <a:buNone/>
            </a:pPr>
            <a:r>
              <a:rPr lang="en-GB" sz="1200" dirty="0"/>
              <a:t>[Figure] Two panels of the same probe pressed against skin: in the first a thin film of air of impedance 430 lies between them, in the second a layer of coupling gel of impedance 1.65 × 10⁶, and in both the pulse is drawn arriving at the boundary with the reflected fraction marked only as α =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About 0.1% — almost all of it comes straight back off the air. Thickness has nothing to do with it. What is reflected at a boundary is set by the mismatch in acoustic impedance across it, and 430 against 1.63 × 10⁶ is about as mismatched as two materials get: α = (Z₂ − Z₁)²/(Z₂ + Z₁)² works out at roughly 0.999. A film of air one micron thick reflects as thoroughly as a metre of it. Panel 2 is the fix — gel at 1.65 × 10⁶ against skin at 1.63 × 10⁶ gives a mismatch so small that the pulse crosses almost untouched.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tissues have nearly equal acoustic impedances. The boundary between them…</a:t>
            </a:r>
          </a:p>
          <a:p>
            <a:pPr marL="0" indent="0">
              <a:buNone/>
            </a:pPr>
            <a:r>
              <a:rPr lang="en-GB" sz="1200" dirty="0"/>
              <a:t>[Options] A Reflects almost all of the ultrasound intensity   B Reflects almost none of it — α is tiny when Z₂ ≈ Z₁   C Cannot transmit ultrasound at all</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tissues have nearly equal acoustic impedances. The boundary between them…</a:t>
            </a:r>
          </a:p>
          <a:p>
            <a:pPr marL="0" indent="0">
              <a:buNone/>
            </a:pPr>
            <a:r>
              <a:rPr lang="en-GB" sz="1200" dirty="0"/>
              <a:t>[Option by option] A: This is the answer for the tissue–air boundary of panel 1, where the mismatch is enormous — and it is the reason the gel exists. Two soft tissues are the opposite case: their Z values are within a few per cent of each other, and the formula is a difference squared over a sum squared, so near-equality drives α toward zero.  B: Correct. α = (Z₂ − Z₁)²/(Z₂ + Z₁)² → 0 as the impedances approach each other. Faint boundaries are the price of being able to image deep at all.  C: Almost nothing is reflected, which means almost everything is transmitted — the two are the same statement. A boundary that reflects weakly is the most transparent kind there is, which is exactly why a pulse can reach an organ 15 cm down and still have something left to come back with.</a:t>
            </a:r>
          </a:p>
          <a:p>
            <a:pPr marL="0" indent="0">
              <a:buNone/>
            </a:pPr>
            <a:r>
              <a:rPr lang="en-GB" sz="1200" dirty="0"/>
              <a:t>[Answer] B — Reflects almost none of it — α is tiny when Z₂ ≈ Z₁</a:t>
            </a:r>
          </a:p>
          <a:p>
            <a:pPr marL="0" indent="0">
              <a:buNone/>
            </a:pPr>
            <a:r>
              <a:rPr lang="en-GB" sz="1200" dirty="0"/>
              <a:t>[Why] α = (Z₂ − Z₁)²/(Z₂ + Z₁)² → 0 as the impedances approach each other. Faint boundaries are the price of deep imaging — and the reason soft-tissue echoes are gentle rather than blinding.</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soft tissue (v = 1540 m s⁻¹) an A-scan shows echoes at 52 µs and 91 µs after the pulse. Find the depth of each boundary and the thickness of the organ between them.</a:t>
            </a:r>
          </a:p>
          <a:p>
            <a:pPr marL="0" indent="0">
              <a:buNone/>
            </a:pPr>
            <a:r>
              <a:rPr lang="en-GB" sz="1200" dirty="0"/>
              <a:t>[Answer] 4.0 cm and 7.0 cm deep; the organ is 3.0 cm thick</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d₁ = vt/2 = 1540 × 52 × 10⁻⁶ ÷ 2 = 0.040 m.</a:t>
            </a:r>
          </a:p>
          <a:p>
            <a:pPr marL="0" indent="0">
              <a:buNone/>
            </a:pPr>
            <a:r>
              <a:rPr lang="en-GB" sz="1200" dirty="0"/>
              <a:t>[Step 2] d₂ = 1540 × 91 × 10⁻⁶ ÷ 2 = 0.070 m.</a:t>
            </a:r>
          </a:p>
          <a:p>
            <a:pPr marL="0" indent="0">
              <a:buNone/>
            </a:pPr>
            <a:r>
              <a:rPr lang="en-GB" sz="1200" dirty="0"/>
              <a:t>[Step 3] Thickness = d₂ − d₁ = 3.0 cm — the two faces of one organ, measured without a single incision.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4.0 cm and 7.0 cm deep; the organ is 3.0 cm thick</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Z(soft tissue) = 1.63 × 10⁶, Z(air) = 430 kg m⁻² s⁻¹. Show why an air gap ruins a scan, and then explain the choice of 3.5 MHz for an abdominal probe versus 10 MHz for the eye.</a:t>
            </a:r>
          </a:p>
          <a:p>
            <a:pPr marL="0" indent="0">
              <a:buNone/>
            </a:pPr>
            <a:r>
              <a:rPr lang="en-GB" sz="1200" dirty="0"/>
              <a:t>[Answer] α ≈ 0.999 for tissue–air (hence gel); high f for shallow detail, low f for deep organs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Ultrasound gel is cold, sticky and universally disliked. What happens to the picture if the sonographer skips it? The probe still presses firmly against the skin. The gap left between them is thinner than a hair, and it contains nothing but air.</a:t>
            </a:r>
          </a:p>
          <a:p>
            <a:pPr marL="0" indent="0">
              <a:buNone/>
            </a:pPr>
            <a:r>
              <a:rPr lang="en-GB" sz="1200" dirty="0"/>
              <a:t>[Answer] There is no picture. About 99.9% of the intensity reflects straight back off that film of air before the pulse ever enters the body — the impedance of air is 430 against tissue's 1.63 × 10⁶, and α = (Z₂ − Z₁)²/(Z₂ + Z₁)² is merciless about a mismatch that large. The gel is not a lubricant; it is an impedance match, and its job is to make the boundary disappear.</a:t>
            </a:r>
          </a:p>
          <a:p>
            <a:pPr marL="0" indent="0">
              <a:buNone/>
            </a:pPr>
            <a:r>
              <a:rPr lang="en-GB" sz="1200" dirty="0"/>
              <a:t>[Figure] Two panels of the same probe pressed against skin: in the first a thin film of air of impedance 430 lies between them, in the second a layer of coupling gel of impedance 1.65 × 10⁶, and in both the pulse is drawn arriving at the boundary with the reflected fraction marked only as α =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Air gap: α = (1.6296 × 10⁶ ÷ 1.6304 × 10⁶)² ≈ 0.9990 — 99.9% of the intensity reflects at entry, and the 0.1% that gets in loses 99.9% again on the way out. Effectively nothing returns: hence gel.</a:t>
            </a:r>
          </a:p>
          <a:p>
            <a:pPr marL="0" indent="0">
              <a:buNone/>
            </a:pPr>
            <a:r>
              <a:rPr lang="en-GB" sz="1200" dirty="0"/>
              <a:t>[Step 2] Wavelengths: at 3.5 MHz, λ = 1540 ÷ 3.5 × 10⁶ ≈ 0.44 mm; at 10 MHz, λ ≈ 0.15 mm — three times the detail.</a:t>
            </a:r>
          </a:p>
          <a:p>
            <a:pPr marL="0" indent="0">
              <a:buNone/>
            </a:pPr>
            <a:r>
              <a:rPr lang="en-GB" sz="1200" dirty="0"/>
              <a:t>[Step 3] But attenuation in tissue grows roughly in proportion to frequency, so the 10 MHz pulse dies within a few centimetres. The eye is 2.4 cm deep: perfect. A kidney at 10 cm needs the longer reach of 3.5 MHz and accepts the coarser resolution.</a:t>
            </a:r>
          </a:p>
          <a:p>
            <a:pPr marL="0" indent="0">
              <a:buNone/>
            </a:pPr>
            <a:r>
              <a:rPr lang="en-GB" sz="1200" dirty="0"/>
              <a:t>[Step 4] Every probe is this same bargain: frequency buys resolution and spends penetration.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α ≈ 0.999 for tissue–air (hence gel); high f for shallow detail, low f for deep organs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https://giophysics.com/chapter-57/presentation/?lesson=ultrasound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Ultrasound imaging fires megahertz sound pulses from a piezoelectric transducer and times the echoes reflected wherever the acoustic impedance Z = ρc changes; depth d = vt/2, and the reflected intensity fraction is α = (Z₂ − Z₁)²/(Z₂ + Z₁)².</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An echo returning 91 µs after the pulse in soft tissue (v = 1540 m s⁻¹) marks a boundary at d = 1540 × 91 × 10⁻⁶ ÷ 2 ≈ 7.0 cm.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piezoelectric transducer is loudspeaker and microphone in one: an alternating p.d. makes the crystal vibrate at megahertz frequency, firing a microseconds-long ultrasound pulse into the body, and each returning echo squeezes the same crystal to regenerate a voltage. Echoes are born wherever the acoustic impedance Z = ρc changes: the fraction of intensity reflected at a boundary is α = (Z₂ − Z₁)²/(Z₂ + Z₁)². Neighbouring soft tissues are closely matched, reflecting a percent or less, so most of the pulse survives to probe deeper boundaries; a tissue–air boundary reflects about 99.9%, which is why coupling gel must exclude every air film between probe and skin. Depth comes from timing — d = vt/2, the factor two paying for the round trip. An A-scan plots echo amplitude against time along one line; a B-scan sweeps many lines into a 2-D grey-scale image. Higher frequency means shorter wavelength and finer detail, but attenuation grows with frequency, so resolution is always bought with depth.</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quartz or PZT crystal changes thickness when a p.d. is applied and generates a p.d. when compressed — the piezoelectric effect runs both ways. The transducer transmits for about a microsecond, then listens for a millisecond, and a damping block glued behind the crystal kills the ringing quickly: a short, crisp pulse is what makes each echo's arrival time — and hence each depth — sharply defined.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With air between probe and skin, Z values of about 430 and 1.6 × 10⁶ kg m⁻² s⁻¹ meet, and α = (Z₂ − Z₁)²/(Z₂ + Z₁)² evaluates to roughly 0.999: the pulse bounces off the patient. Coupling gel has an impedance close to skin's, so the boundary nearly vanishes and the sound gets in — and, just as importantly, back out to the crystal.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An A-scan is the raw physics: amplitude spikes on a time axis, ideal for one clean distance such as the eye's length before lens surgery. A B-scan converts each echo to a bright dot and sweeps the beam through a plane, painting the familiar grey-scale image in real time. Because ultrasound deposits no ionising energy, it is the default for obstetrics — and the machine rolls to the bedside, costing a hundredth of an MRI suite.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describing-waves/" TargetMode="External"/><Relationship Id="rId4" Type="http://schemas.openxmlformats.org/officeDocument/2006/relationships/hyperlink" Target="https://giophysics.com/chapter-24/sound-dopple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57/presentation/?lesson=ultrasound"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7/presentation/?lesson=ultrasound"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57/nuclear-medicine/" TargetMode="External"/><Relationship Id="rId4" Type="http://schemas.openxmlformats.org/officeDocument/2006/relationships/hyperlink" Target="https://giophysics.com/chapter-57/ultrasound-imaging/" TargetMode="External"/><Relationship Id="rId5" Type="http://schemas.openxmlformats.org/officeDocument/2006/relationships/hyperlink" Target="https://giophysics.com/chapter-57/presentation/?lesson=ultrasound" TargetMode="External"/><Relationship Id="rId6" Type="http://schemas.openxmlformats.org/officeDocument/2006/relationships/hyperlink" Target="https://giophysics.com/chapter-57/" TargetMode="External"/><Relationship Id="rId7" Type="http://schemas.openxmlformats.org/officeDocument/2006/relationships/hyperlink" Target="https://giophysics.com/downloads/57-3-ultrasound-imaging.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29 · Medical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Sonar for people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Ultrasound Imaging</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Press a buzzing crystal against the skin and listen. Every boundary inside the body — fat to muscle, muscle to bone — throws back a faint echo, and each echo's delay is a tape measure: d = vt/2. No ionising radiation, no dose. Just sonar, miniaturised and pointed inward.</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6 in Medical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https://giophysics.com/chapter-57/ultrasound-imaging/</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Acoustic impedance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Z = ρc</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units kg m⁻² s⁻¹ · soft tissues ≈ 1.4–1.7 × 10⁶</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Impedance measures how hard a medium is to shake: density times sound speed. Echoes care only about the mismatch between the two sides of a boundary, not the values themselves.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Reflection coefficient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α = (Z₂ − Z₁)² / (Z₂ + Z₁)²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fraction of the intensity reflected at the boundary</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Matched impedances (Z₂ ≈ Z₁) reflect almost nothing; wildly mismatched ones (tissue–air, tissue–bone) reflect almost everything. The squares make α blind to which side the pulse came from.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Pulse-echo depth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 = vt/2</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factor 2 pays for the round trip</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clock starts at transmission and stops at the echo, but the pulse covered the distance twice. Every depth the scanner reports is really a time measurement wearing units of length.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Resolution vs reach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λ = v/f</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5 MHz in tissue → λ ≈ 0.3 mm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Detail smaller than a wavelength is invisible, so high frequency sees finer structure — but attenuation grows with frequency, so the sharpest probes are also the shallowest.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Coupling gel is not a lubricant. Without it, a hair's breadth of air sits between probe and skin, and the tissue–air impedance mismatch reflects about 99.9% of the intensity before the pulse even enters the body. The gel's job is acoustic impedance matching — it makes the probe-to-skin boundary almost disappear.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Muscle has density 1075 kg m⁻³ and sound speed 1590 m s⁻¹. Find its acoustic impedance.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Muscle has density 1075 kg m⁻³ and sound speed 1590 m s⁻¹. Find its acoustic impedance.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Z = ρc = 1075 × 1590.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Z = 1.71 × 10⁶ kg m⁻² s⁻¹ — comfortably inside the narrow soft-tissue band.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Z ≈ 1.71 × 10⁶ kg m⁻² s⁻¹</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ULTRASOUND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Ultrasound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fraction of ultrasound intensity reflected at a fat–muscle boundary. Z(fat) = 1.38 × 10⁶, Z(muscle) = 1.71 × 10⁶ kg m⁻² s⁻¹.</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fraction of ultrasound intensity reflected at a fat–muscle boundary. Z(fat) = 1.38 × 10⁶, Z(muscle) = 1.71 × 10⁶ kg m⁻² s⁻¹.</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α = (Z₂ − Z₁)²/(Z₂ + Z₁)² = (0.33 × 10⁶)² ÷ (3.09 × 10⁶)².</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α = (0.1068)² = 0.0114.</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1.1% reflects — a readable echo — while 98.9% carries on to interrogate deeper boundaries. Weak reflections are a feature, not a flaw.</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Describing waves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https://giophysics.com/chapter-24/describing-waves/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Sound &amp; the Doppler effect</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https://giophysics.com/chapter-24/sound-doppler/</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α ≈ 0.011 — about 1.1% reflected, 99% transmitted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ULTRASOUND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Ultrasound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soft tissue (v = 1540 m/s) an A-scan shows an echo 52 μs after the pulse. Find the depth of the boundary.</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pulse travels at 1540 m/s for 52 μs.</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vt = 1540 × 52 × 10⁻⁶</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0.080 m = 8.0 cm</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boundary is 8.0 cm below the skin.</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factor of two is missing: 52 μs is the round trip, out to the boundary and back, so the depth is half of what the pulse travelled. d = vt/2 = 4.0 cm. It is the single most common slip in pulse-echo work because the formula looks like ordinary speed × time, and 8.0 cm is a perfectly believable depth — nothing about the answer complains. The only defence is to say out loud what the clock was timing.</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d = vt/2 = 1540 × 52 × 10⁻⁶ / 2</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panel 1 there is a hair's breadth of air between probe and skin. What fraction of the pulse gets into the patient?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About 99% — the layer is far too thin to matter</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About half — some in, some back</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About 0.1% — almost all of it comes straight back off the air</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Two panels of the same probe pressed against skin: in the first a thin film of air of impedance 430 lies between them, in the second a layer of coupling gel of impedance 1.65 × 10⁶, and in both the pulse is drawn arriving at the boundary with the reflected fraction marked only as α = ?" descr="Two panels of the same probe pressed against skin: in the first a thin film of air of impedance 430 lies between them, in the second a layer of coupling gel of impedance 1.65 × 10⁶, and in both the pulse is drawn arriving at the boundary with the reflected fraction marked only as α = ?"/>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panels of the same probe pressed against skin: in the first a thin film of air of impedance 430 lies between them, in the second a layer of coupling gel of impedance 1.65 × 10⁶, and in both the pulse is drawn arriving at the boundary with the reflected fraction marked only as α = ?</a:t>
            </a:r>
          </a:p>
        </p:txBody>
      </p:sp>
      <p:sp>
        <p:nvSpPr>
          <p:cNvPr id="13"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About 0.1% — almost all of it comes straight back off the air</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Thickness has nothing to do with it. What is reflected at a boundary is set by the mismatch in acoustic impedance across it, and 430 against 1.63 × 10⁶ is about as mismatched as two materials get: α = (Z₂ − Z₁)²/(Z₂ + Z₁)² works out at roughly 0.999. A film of air one micron thick reflects as thoroughly as a metre of it. Panel 2 is the fix — gel at 1.65 × 10⁶ against skin at 1.63 × 10⁶ gives a mismatch so small that the pulse crosses almost untouched.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ULTRASOUND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Ultrasound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tissues have nearly equal acoustic impedances. The boundary between them…</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Reflects almost all of the ultrasound intensity</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Reflects almost none of it — α is tiny when Z₂ ≈ Z₁</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Cannot transmit ultrasound at all</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Reflects almost none of it — α is tiny when Z₂ ≈ Z₁</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α = (Z₂ − Z₁)²/(Z₂ + Z₁)² → 0 as the impedances approach each other. Faint boundaries are the price of deep imaging — and the reason soft-tissue echoes are gentle rather than blinding.</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the answer for the tissue–air boundary of panel 1, where the mismatch is enormous — and it is the reason the gel exists. Two soft tissues are the opposite case: their Z values are within a few per cent of each other, and the formula is a difference squared over a sum squared, so near-equality drives α toward zero.</a:t>
            </a:r>
          </a:p>
        </p:txBody>
      </p:sp>
      <p:sp>
        <p:nvSpPr>
          <p:cNvPr id="11" name="text"/>
          <p:cNvSpPr txBox="1"/>
          <p:nvPr/>
        </p:nvSpPr>
        <p:spPr>
          <a:xfrm>
            <a:off x="558800" y="43230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α = (Z₂ − Z₁)²/(Z₂ + Z₁)² → 0 as the impedances approach each other. Faint boundaries are the price of being able to image deep at all.</a:t>
            </a:r>
          </a:p>
        </p:txBody>
      </p:sp>
      <p:sp>
        <p:nvSpPr>
          <p:cNvPr id="12" name="text"/>
          <p:cNvSpPr txBox="1"/>
          <p:nvPr/>
        </p:nvSpPr>
        <p:spPr>
          <a:xfrm>
            <a:off x="558800" y="481584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Almost nothing is reflected, which means almost everything is transmitted — the two are the same statement. A boundary that reflects weakly is the most transparent kind there is, which is exactly why a pulse can reach an organ 15 cm down and still have something left to come back with.</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ULTRASOUND IMAGING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Ultrasound Imaging.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soft tissue (v = 1540 m s⁻¹) an A-scan shows echoes at 52 µs and 91 µs after the pulse. Find the depth of each boundary and the thickness of the organ between them.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soft tissue (v = 1540 m s⁻¹) an A-scan shows echoes at 52 µs and 91 µs after the pulse. Find the depth of each boundary and the thickness of the organ between them.</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d₁ = vt/2 = 1540 × 52 × 10⁻⁶ ÷ 2 = 0.040 m.</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d₂ = 1540 × 91 × 10⁻⁶ ÷ 2 = 0.070 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Thickness = d₂ − d₁ = 3.0 cm — the two faces of one organ, measured without a single incision.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4.0 cm and 7.0 cm deep; the organ is 3.0 cm thick</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ULTRASOUND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Ultrasound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Z(soft tissue) = 1.63 × 10⁶, Z(air) = 430 kg m⁻² s⁻¹. Show why an air gap ruins a scan, and then explain the choice of 3.5 MHz for an abdominal probe versus 10 MHz for the eye.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Ultrasound gel is cold, sticky and universally disliked. What happens to the picture if the sonographer skips 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probe still presses firmly against the skin. The gap left between them is thinner than a hair, and it contains nothing but air.</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There is no picture. About 99.9% of the intensity reflects straight back off that film of air before the pulse ever enters the body — the impedance of air is 430 against tissue's 1.63 × 10⁶, and α = (Z₂ − Z₁)²/(Z₂ + Z₁)² is merciless about a mismatch that large. The gel is not a lubricant; it is an impedance match, and its job is to make the boundary disappear.</a:t>
            </a:r>
          </a:p>
        </p:txBody>
      </p:sp>
      <p:sp>
        <p:nvSpPr>
          <p:cNvPr id="9" name="panel"/>
          <p:cNvSpPr/>
          <p:nvPr/>
        </p:nvSpPr>
        <p:spPr>
          <a:xfrm>
            <a:off x="7010400" y="1854200"/>
            <a:ext cx="4622800" cy="2836872"/>
          </a:xfrm>
          <a:prstGeom prst="rect">
            <a:avLst/>
          </a:prstGeom>
          <a:solidFill>
            <a:srgbClr val="FFFFFF"/>
          </a:solidFill>
          <a:ln w="9525">
            <a:solidFill>
              <a:srgbClr val="C6C8BB"/>
            </a:solidFill>
          </a:ln>
        </p:spPr>
      </p:sp>
      <p:pic>
        <p:nvPicPr>
          <p:cNvPr id="10" name="Two panels of the same probe pressed against skin: in the first a thin film of air of impedance 430 lies between them, in the second a layer of coupling gel of impedance 1.65 × 10⁶, and in both the pulse is drawn arriving at the boundary with the reflected fraction marked only as α = ?" descr="Two panels of the same probe pressed against skin: in the first a thin film of air of impedance 430 lies between them, in the second a layer of coupling gel of impedance 1.65 × 10⁶, and in both the pulse is drawn arriving at the boundary with the reflected fraction marked only as α = ?"/>
          <p:cNvPicPr>
            <a:picLocks noChangeAspect="1"/>
          </p:cNvPicPr>
          <p:nvPr/>
        </p:nvPicPr>
        <p:blipFill>
          <a:blip r:embed="rId3"/>
          <a:stretch>
            <a:fillRect/>
          </a:stretch>
        </p:blipFill>
        <p:spPr>
          <a:xfrm>
            <a:off x="7124700" y="1968500"/>
            <a:ext cx="4394200" cy="2608272"/>
          </a:xfrm>
          <a:prstGeom prst="rect">
            <a:avLst/>
          </a:prstGeom>
        </p:spPr>
      </p:pic>
      <p:sp>
        <p:nvSpPr>
          <p:cNvPr id="11"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panels of the same probe pressed against skin: in the first a thin film of air of impedance 430 lies between them, in the second a layer of coupling gel of impedance 1.65 × 10⁶, and in both the pulse is drawn arriving at the boundary with the reflected fraction marked only as α = ?</a:t>
            </a:r>
          </a:p>
        </p:txBody>
      </p:sp>
      <p:sp>
        <p:nvSpPr>
          <p:cNvPr id="12"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15088"/>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Z(soft tissue) = 1.63 × 10⁶, Z(air) = 430 kg m⁻² s⁻¹. Show why an air gap ruins a scan, and then explain the choice of 3.5 MHz for an abdominal probe versus 10 MHz for the eye.</a:t>
            </a:r>
          </a:p>
        </p:txBody>
      </p:sp>
      <p:sp>
        <p:nvSpPr>
          <p:cNvPr id="9" name="step-number"/>
          <p:cNvSpPr txBox="1"/>
          <p:nvPr/>
        </p:nvSpPr>
        <p:spPr>
          <a:xfrm>
            <a:off x="558800" y="3131038"/>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31038"/>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Air gap: α = (1.6296 × 10⁶ ÷ 1.6304 × 10⁶)² ≈ 0.9990 — 99.9% of the intensity reflects at entry, and the 0.1% that gets in loses 99.9% again on the way out. Effectively nothing returns: hence gel.</a:t>
            </a:r>
          </a:p>
        </p:txBody>
      </p:sp>
      <p:sp>
        <p:nvSpPr>
          <p:cNvPr id="11" name="step-number"/>
          <p:cNvSpPr txBox="1"/>
          <p:nvPr/>
        </p:nvSpPr>
        <p:spPr>
          <a:xfrm>
            <a:off x="558800" y="371650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1650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Wavelengths: at 3.5 MHz, λ = 1540 ÷ 3.5 × 10⁶ ≈ 0.44 mm; at 10 MHz, λ ≈ 0.15 mm — three times the detail.</a:t>
            </a:r>
          </a:p>
        </p:txBody>
      </p:sp>
      <p:sp>
        <p:nvSpPr>
          <p:cNvPr id="13" name="step-number"/>
          <p:cNvSpPr txBox="1"/>
          <p:nvPr/>
        </p:nvSpPr>
        <p:spPr>
          <a:xfrm>
            <a:off x="558800" y="4110208"/>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10208"/>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But attenuation in tissue grows roughly in proportion to frequency, so the 10 MHz pulse dies within a few centimetres. The eye is 2.4 cm deep: perfect. A kidney at 10 cm needs the longer reach of 3.5 MHz and accepts the coarser resolution.</a:t>
            </a:r>
          </a:p>
        </p:txBody>
      </p:sp>
      <p:sp>
        <p:nvSpPr>
          <p:cNvPr id="15" name="step-number"/>
          <p:cNvSpPr txBox="1"/>
          <p:nvPr/>
        </p:nvSpPr>
        <p:spPr>
          <a:xfrm>
            <a:off x="558800" y="469567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69567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Every probe is this same bargain: frequency buys resolution and spends penetration.</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α ≈ 0.999 for tissue–air (hence gel); high f for shallow detail, low f for deep organs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ULTRASOUND IMAGING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Ultrasound Imaging.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MEDICAL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29.4 Nuclear Medicine &amp; PET</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https://giophysics.com/chapter-57/nuclear-medicine/</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https://giophysics.com/chapter-57/ultrasound-imaging/</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https://giophysics.com/chapter-57/presentation/?lesson=ultrasound</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Medical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https://giophysics.com/downloads/57-3-ultrasound-imaging.pdf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Ultrasound imaging fires megahertz sound pulses from a piezoelectric transducer and times the echoes reflected wherever the acoustic impedance Z = ρc changes; depth d = vt/2, and the reflected intensity fraction is α = (Z₂ − Z₁)²/(Z₂ + Z₁)².</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echo returning 91 µs after the pulse in soft tissue (v = 1540 m s⁻¹) marks a boundary at d = 1540 × 91 × 10⁻⁶ ÷ 2 ≈ 7.0 cm.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Sonar for people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8491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piezoelectric transducer is loudspeaker and microphone in one: an alternating p.d. makes the crystal vibrate at megahertz frequency, firing a microseconds-long ultrasound pulse into the body, and each returning echo squeezes the same crystal to regenerate a voltage. Echoes are born wherever the acoustic impedance Z = ρc changes: the fraction of intensity reflected at a boundary is α = (Z₂ − Z₁)²/(Z₂ + Z₁)². Neighbouring soft tissues are closely matched, reflecting a percent or less, so most of the pulse survives to probe deeper boundaries; a tissue–air boundary reflects about 99.9%, which is why coupling gel must exclude every air film between probe and skin.</a:t>
            </a:r>
          </a:p>
        </p:txBody>
      </p:sp>
      <p:sp>
        <p:nvSpPr>
          <p:cNvPr id="7" name="text"/>
          <p:cNvSpPr txBox="1"/>
          <p:nvPr/>
        </p:nvSpPr>
        <p:spPr>
          <a:xfrm>
            <a:off x="558800" y="386842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Depth comes from timing — d = vt/2, the factor two paying for the round trip. An A-scan plots echo amplitude against time along one line; a B-scan sweeps many lines into a 2-D grey-scale image. Higher frequency means shorter wavelength and finer detail, but attenuation grows with frequency, so resolution is always bought with depth.</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piezoelectric pulse-echo cycle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quartz or PZT crystal changes thickness when a p.d. is applied and generates a p.d. when compressed — the piezoelectric effect runs both ways. The transducer transmits for about a microsecond, then listens for a millisecond, and a damping block glued behind the crystal kills the ringing quickly: a short, crisp pulse is what makes each echo's arrival time — and hence each depth — sharply defined.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the gel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With air between probe and skin, Z values of about 430 and 1.6 × 10⁶ kg m⁻² s⁻¹ meet, and α = (Z₂ − Z₁)²/(Z₂ + Z₁)² evaluates to roughly 0.999: the pulse bounces off the patient. Coupling gel has an impedance close to skin's, so the boundary nearly vanishes and the sound gets in — and, just as importantly, back out to the crystal.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A-scan, B-scan, and safety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 A-scan is the raw physics: amplitude spikes on a time axis, ideal for one clean distance such as the eye's length before lens surgery. A B-scan converts each echo to a bright dot and sweeps the beam through a plane, painting the familiar grey-scale image in real time. Because ultrasound deposits no ionising energy, it is the default for obstetrics — and the machine rolls to the bedside, costing a hundredth of an MRI suite.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ULTRASOUND IMAGING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Ultrasound Imaging.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Physics — Ultrasound Imaging</dc:title>
  <dc:subject>Medical Physics</dc:subject>
  <dc:creator>GioPhysics</dc:creator>
  <cp:keywords>lesson, Medical Physics, chapter-57,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