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Medical Physics — X-Ray Imaging. Lesson 1 of 6.</a:t>
            </a:r>
          </a:p>
          <a:p>
            <a:pPr marL="0" indent="0">
              <a:buNone/>
            </a:pPr>
            <a:r>
              <a:rPr lang="en-GB" sz="1200" dirty="0"/>
              <a:t>[Intro] Slam a beam of fast electrons into a tungsten block and about one percent of their energy re-emerges as X-ray photons — the other ninety-nine percent is heat. Aim those photons through a patient at a detector, and the shadow the skeleton casts becomes the oldest medical image of all.</a:t>
            </a:r>
          </a:p>
          <a:p>
            <a:pPr marL="0" indent="0">
              <a:buNone/>
            </a:pPr>
            <a:r>
              <a:rPr lang="en-GB" sz="1200" dirty="0"/>
              <a:t>[Source] https://giophysics.com/chapter-57/x-ray-imaging/</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Minimum wavelength: eV = hc/λmin</a:t>
            </a:r>
          </a:p>
          <a:p>
            <a:pPr marL="0" indent="0">
              <a:buNone/>
            </a:pPr>
            <a:r>
              <a:rPr lang="en-GB" sz="1200" dirty="0"/>
              <a:t>[In plain English] The most extreme electron gives everything to a single photon. Nothing in the tube can beat that, so the spectrum stops dead at λmin — a cutoff you can move with the voltage knob.</a:t>
            </a:r>
          </a:p>
          <a:p>
            <a:pPr marL="0" indent="0">
              <a:buNone/>
            </a:pPr>
            <a:r>
              <a:rPr lang="en-GB" sz="1200" dirty="0"/>
              <a:t>[Note] λmin = hc/eV — set by the tube p.d. alone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Exponential attenuation: I = I₀e^(−μx)</a:t>
            </a:r>
          </a:p>
          <a:p>
            <a:pPr marL="0" indent="0">
              <a:buNone/>
            </a:pPr>
            <a:r>
              <a:rPr lang="en-GB" sz="1200" dirty="0"/>
              <a:t>[In plain English] Each layer of tissue removes the same fraction of whatever intensity reaches it — so intensity falls exponentially, never to zero, exactly like radioactive decay with depth playing the role of time.</a:t>
            </a:r>
          </a:p>
          <a:p>
            <a:pPr marL="0" indent="0">
              <a:buNone/>
            </a:pPr>
            <a:r>
              <a:rPr lang="en-GB" sz="1200" dirty="0"/>
              <a:t>[Note] μ is the linear attenuation coefficient</a:t>
            </a:r>
          </a:p>
          <a:p>
            <a:pPr marL="0" indent="0">
              <a:buNone/>
            </a:pPr>
            <a:r>
              <a:rPr lang="en-GB" sz="1200" dirty="0"/>
              <a:t>[Graph] Attenuation explorer. Equal added thicknesses remove the same fraction of the remaining intensity.</a:t>
            </a:r>
          </a:p>
          <a:p>
            <a:pPr marL="0" indent="0">
              <a:buNone/>
            </a:pPr>
            <a:r>
              <a:rPr lang="en-GB" sz="1200" dirty="0"/>
              <a:t>[Axes] Horizontal: thickness x. Vertical: intensity I. Values are normalised — the graph teaches the shape, not a measurement.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Electron energy: Eₖ = eV</a:t>
            </a:r>
          </a:p>
          <a:p>
            <a:pPr marL="0" indent="0">
              <a:buNone/>
            </a:pPr>
            <a:r>
              <a:rPr lang="en-GB" sz="1200" dirty="0"/>
              <a:t>[In plain English] A 100 kV tube gives each electron 100 keV. Tungsten is chosen for its high Z (efficient X-ray production) and high melting point (it must survive the other 99%).</a:t>
            </a:r>
          </a:p>
          <a:p>
            <a:pPr marL="0" indent="0">
              <a:buNone/>
            </a:pPr>
            <a:r>
              <a:rPr lang="en-GB" sz="1200" dirty="0"/>
              <a:t>[Note] ≈ 99% ends as heat in the tungsten target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Contrast: μ rises steeply with Z</a:t>
            </a:r>
          </a:p>
          <a:p>
            <a:pPr marL="0" indent="0">
              <a:buNone/>
            </a:pPr>
            <a:r>
              <a:rPr lang="en-GB" sz="1200" dirty="0"/>
              <a:t>[In plain English] Bone is rich in calcium (Z = 20) while soft tissue averages Z ≈ 7 — that Z³ gap is the whole radiograph. Barium (Z = 56) borrows the same trick to paint the gut visible.</a:t>
            </a:r>
          </a:p>
          <a:p>
            <a:pPr marL="0" indent="0">
              <a:buNone/>
            </a:pPr>
            <a:r>
              <a:rPr lang="en-GB" sz="1200" dirty="0"/>
              <a:t>[Note] roughly as Z³ at diagnostic energies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evacuated X-ray tube with a heated cathode filament at one end and a tungsten anode set at an angle at the other, electrons arrowed across the gap between them, an X-ray beam leaving the angled face downward, and the accelerating p.d. supplied by a cell wired to both electrodes outside the envelope.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Turning up the tube current does not make the X-rays more penetrating. Current sets how many electrons arrive per second — more photons, brighter image, larger dose — but every photon is still capped at energy eV. Only raising the accelerating p.d. shortens λmin and hardens the beam.</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minimum X-ray wavelength produced by a tube operating at 80 kV.</a:t>
            </a:r>
          </a:p>
          <a:p>
            <a:pPr marL="0" indent="0">
              <a:buNone/>
            </a:pPr>
            <a:r>
              <a:rPr lang="en-GB" sz="1200" dirty="0"/>
              <a:t>[Answer] λmin ≈ 1.6 × 10⁻¹¹ m (16 pm)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most energetic photon carries the whole electron energy: eV = hc/λmin.</a:t>
            </a:r>
          </a:p>
          <a:p>
            <a:pPr marL="0" indent="0">
              <a:buNone/>
            </a:pPr>
            <a:r>
              <a:rPr lang="en-GB" sz="1200" dirty="0"/>
              <a:t>[Step 2] λmin = hc/eV = (6.63 × 10⁻³⁴ × 3.00 × 10⁸) ÷ (1.60 × 10⁻¹⁹ × 8.0 × 10⁴).</a:t>
            </a:r>
          </a:p>
          <a:p>
            <a:pPr marL="0" indent="0">
              <a:buNone/>
            </a:pPr>
            <a:r>
              <a:rPr lang="en-GB" sz="1200" dirty="0"/>
              <a:t>[Step 3] λmin = 1.55 × 10⁻¹¹ m ≈ 16 pm — deep in the X-ray band.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λmin ≈ 1.6 × 10⁻¹¹ m (16 pm)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beam passes through 5.0 cm of muscle with μ = 0.20 cm⁻¹. What fraction of the intensity emerges?</a:t>
            </a:r>
          </a:p>
          <a:p>
            <a:pPr marL="0" indent="0">
              <a:buNone/>
            </a:pPr>
            <a:r>
              <a:rPr lang="en-GB" sz="1200" dirty="0"/>
              <a:t>[Answer] ≈ 37% transmitted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Photons &amp; energy levels; Electromagnetic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I/I₀ = e^(−μx) = e^(−0.20 × 5.0) = e^(−1.0).</a:t>
            </a:r>
          </a:p>
          <a:p>
            <a:pPr marL="0" indent="0">
              <a:buNone/>
            </a:pPr>
            <a:r>
              <a:rPr lang="en-GB" sz="1200" dirty="0"/>
              <a:t>[Step 2] e^(−1.0) = 0.37.</a:t>
            </a:r>
          </a:p>
          <a:p>
            <a:pPr marL="0" indent="0">
              <a:buNone/>
            </a:pPr>
            <a:r>
              <a:rPr lang="en-GB" sz="1200" dirty="0"/>
              <a:t>[Step 3] About 37% of the intensity survives — attenuation removes a fixed fraction per centimetre, so the answer would be 0.37² ≈ 14% for 10 cm.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37% transmitted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thickness has been converted and the coefficient has not. μ is quoted in cm⁻¹, so it is already committed to a length unit, and the exponent μx is only dimensionless if x is in centimetres too. Converting one and not the other is the classic slip here, and its answer always looks reassuring — hardly anything absorbed — which is why it survives. Keep both in centimetres: μx = 0.20 × 5.0 = 1.0, so I/I₀ = e⁻¹ = 0.37.</a:t>
            </a:r>
          </a:p>
          <a:p>
            <a:pPr marL="0" indent="0">
              <a:buNone/>
            </a:pPr>
            <a:r>
              <a:rPr lang="en-GB" sz="1200" dirty="0"/>
              <a:t>[It should say] Keeping both in centimetres: μx = 0.20 × 5.0 = 1.0</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radiographer doubles the tube CURRENT and leaves the p.d. alone. What happens to the cutoff λmin on this spectrum?</a:t>
            </a:r>
          </a:p>
          <a:p>
            <a:pPr marL="0" indent="0">
              <a:buNone/>
            </a:pPr>
            <a:r>
              <a:rPr lang="en-GB" sz="1200" dirty="0"/>
              <a:t>[Options] A It halves — twice the current means twice the energy per photon   B It moves to longer wavelengths — the beam is softer   C It does not move at all; the whole curve simply gets taller</a:t>
            </a:r>
          </a:p>
          <a:p>
            <a:pPr marL="0" indent="0">
              <a:buNone/>
            </a:pPr>
            <a:r>
              <a:rPr lang="en-GB" sz="1200" dirty="0"/>
              <a:t>[Figure] Intensity against wavelength for a tube at 80 kV: a continuous braking hump that stops dead at a sharp cutoff marked λmin, with two narrow characteristic lines of tungsten standing above the hump at shorter wavelengths than its peak.</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It does not move at all; the whole curve simply gets taller. The current says how many electrons arrive per second, and nothing else. Each one still crosses the same p.d., so each still arrives with the same eV of kinetic energy, and the very best any of them can do is give the lot to a single photon: eV = hc/λmin, unchanged. What doubles is the number of photons — a brighter image, and twice the dose to the patient, at exactly the same penetrating power. Only raising the accelerating p.d. shortens λmin and hardens the beam.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Doubling an X-ray tube's accelerating p.d. does what to the minimum wavelength λmin?</a:t>
            </a:r>
          </a:p>
          <a:p>
            <a:pPr marL="0" indent="0">
              <a:buNone/>
            </a:pPr>
            <a:r>
              <a:rPr lang="en-GB" sz="1200" dirty="0"/>
              <a:t>[Options] A Halves it — λmin = hc/eV   B Doubles it — longer waves carry more energy   C Nothing — λmin is set by the tube current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Doubling an X-ray tube's accelerating p.d. does what to the minimum wavelength λmin?</a:t>
            </a:r>
          </a:p>
          <a:p>
            <a:pPr marL="0" indent="0">
              <a:buNone/>
            </a:pPr>
            <a:r>
              <a:rPr lang="en-GB" sz="1200" dirty="0"/>
              <a:t>[Option by option] A: Correct. λmin = hc/eV, so the cutoff wavelength is inversely proportional to the p.d.: doubling V doubles the maximum photon energy and halves λmin.  B: This is energy and wavelength read the wrong way round. E = hc/λ puts them in inverse proportion — long waves are the low-energy ones, which is why radio is harmless and X-rays are not — so a more energetic beam must reach shorter wavelengths, not longer.  C: The current does control the beam, which is what makes this tempting: it sets how many electrons strike the target each second, and therefore the intensity and the dose. But it has no say in how much energy any one of them arrives with, and λmin is a statement about a single electron spending everything it has.</a:t>
            </a:r>
          </a:p>
          <a:p>
            <a:pPr marL="0" indent="0">
              <a:buNone/>
            </a:pPr>
            <a:r>
              <a:rPr lang="en-GB" sz="1200" dirty="0"/>
              <a:t>[Answer] A — Halves it — λmin = hc/eV</a:t>
            </a:r>
          </a:p>
          <a:p>
            <a:pPr marL="0" indent="0">
              <a:buNone/>
            </a:pPr>
            <a:r>
              <a:rPr lang="en-GB" sz="1200" dirty="0"/>
              <a:t>[Why] λmin = hc/eV: the cutoff wavelength is inversely proportional to the accelerating p.d. Doubling V doubles the maximum photon energy and halves λmin.</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One ray crosses 4.0 cm of soft tissue (μ = 0.22 cm⁻¹). A neighbouring ray crosses 3.0 cm of tissue plus 1.0 cm of bone (μ = 0.60 cm⁻¹). Find the intensity ratio between the two rays — the contrast in the image.</a:t>
            </a:r>
          </a:p>
          <a:p>
            <a:pPr marL="0" indent="0">
              <a:buNone/>
            </a:pPr>
            <a:r>
              <a:rPr lang="en-GB" sz="1200" dirty="0"/>
              <a:t>[Answer] I₂/I₁ ≈ 0.68 — one centimetre of bone dims the ray by about a third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Tissue-only ray: I₁/I₀ = e^(−0.22 × 4.0) = e^(−0.88) = 0.415.</a:t>
            </a:r>
          </a:p>
          <a:p>
            <a:pPr marL="0" indent="0">
              <a:buNone/>
            </a:pPr>
            <a:r>
              <a:rPr lang="en-GB" sz="1200" dirty="0"/>
              <a:t>[Step 2] Tissue + bone ray: exponents add along the path: I₂/I₀ = e^(−0.22 × 3.0 − 0.60 × 1.0) = e^(−1.26) = 0.284.</a:t>
            </a:r>
          </a:p>
          <a:p>
            <a:pPr marL="0" indent="0">
              <a:buNone/>
            </a:pPr>
            <a:r>
              <a:rPr lang="en-GB" sz="1200" dirty="0"/>
              <a:t>[Step 3] Ratio I₂/I₁ = 0.284 ÷ 0.415 = 0.68 — the bone path arrives about 32% dimmer, and that difference is the shadow the radiologist reads.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I₂/I₁ ≈ 0.68 — one centimetre of bone dims the ray by about a third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An X-ray shows bone brilliantly and a tumour in soft tissue almost not at all. Both are made of atoms. What is bone doing that the tumour is not? Bone is denser than soft tissue, but only by about a factor of two — and two neighbouring soft tissues can differ in density by as much as that without showing any difference on the film at all.</a:t>
            </a:r>
          </a:p>
          <a:p>
            <a:pPr marL="0" indent="0">
              <a:buNone/>
            </a:pPr>
            <a:r>
              <a:rPr lang="en-GB" sz="1200" dirty="0"/>
              <a:t>[Answer] Absorbing far more per gram, because the attenuation coefficient μ climbs steeply with atomic number. Bone carries calcium at Z = 20 among tissue's carbon, oxygen and hydrogen, and that is what makes the shadow. It also explains barium, at Z = 56, which a patient swallows precisely so that a gut made of the wrong elements can be made to cast a shadow at all.</a:t>
            </a:r>
          </a:p>
          <a:p>
            <a:pPr marL="0" indent="0">
              <a:buNone/>
            </a:pPr>
            <a:r>
              <a:rPr lang="en-GB" sz="1200" dirty="0"/>
              <a:t>[Figure] Intensity against wavelength for a tube at 80 kV: a continuous braking hump that stops dead at a sharp cutoff marked λmin, with two narrow characteristic lines of tungsten standing above the hump at shorter wavelengths than its peak.</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tube runs at 90 kV and 250 mA. Find the electrical power, the approximate X-ray output, the number of electrons striking the target per second — and explain the rotating anode.</a:t>
            </a:r>
          </a:p>
          <a:p>
            <a:pPr marL="0" indent="0">
              <a:buNone/>
            </a:pPr>
            <a:r>
              <a:rPr lang="en-GB" sz="1200" dirty="0"/>
              <a:t>[Answer] 22.5 kW in, ≈ 225 W of X-rays out, 1.6 × 10¹⁸ electrons per second — hence the spinning anode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 = VI = 9.0 × 10⁴ × 0.250 = 22.5 kW of electron beam power.</a:t>
            </a:r>
          </a:p>
          <a:p>
            <a:pPr marL="0" indent="0">
              <a:buNone/>
            </a:pPr>
            <a:r>
              <a:rPr lang="en-GB" sz="1200" dirty="0"/>
              <a:t>[Step 2] At ~1% efficiency, only ≈ 225 W leaves as X-rays; ≈ 22.3 kW becomes heat in a focal spot barely a millimetre across.</a:t>
            </a:r>
          </a:p>
          <a:p>
            <a:pPr marL="0" indent="0">
              <a:buNone/>
            </a:pPr>
            <a:r>
              <a:rPr lang="en-GB" sz="1200" dirty="0"/>
              <a:t>[Step 3] Electrons per second = I/e = 0.250 ÷ 1.60 × 10⁻¹⁹ = 1.6 × 10¹⁸ s⁻¹.</a:t>
            </a:r>
          </a:p>
          <a:p>
            <a:pPr marL="0" indent="0">
              <a:buNone/>
            </a:pPr>
            <a:r>
              <a:rPr lang="en-GB" sz="1200" dirty="0"/>
              <a:t>[Step 4] No stationary target survives 22 kW on a millimetre: the anode is a disc spinning at thousands of rpm, so each part of the rim is heated only briefly and radiates its heat between passes.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22.5 kW in, ≈ 225 W of X-rays out, 1.6 × 10¹⁸ electrons per second — hence the spinning anode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https://giophysics.com/chapter-57/presentation/?lesson=xray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An X-ray tube converts the kinetic energy of electrons accelerated through a p.d. V into X-ray photons — maximum photon energy eV, so λmin = hc/eV. The body attenuates the beam as I = I₀e^(−μx), and differences in μ between tissues create the image contrast.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At 100 kV no photon can carry more than 100 keV, so λmin = hc/eV ≈ 12.4 pm. Raising the voltage shifts the whole spectrum to shorter, more penetrating wavelengths; raising the current only makes more of the same photons.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An X-ray tube boils electrons off a hot cathode by thermionic emission, accelerates them through a p.d. of tens of kilovolts in vacuum, and crashes them into a tungsten anode. The violent deceleration radiates a continuous braking spectrum whose sharp short-wavelength cutoff comes from an electron converting its entire kinetic energy into one photon: eV = hc/λmin. Electrons that knock out inner tungsten electrons add characteristic spike lines at fixed wavelengths on top of the continuum. Only about 1% of the beam power becomes X-rays, so the anode spins to spread the heat. Inside the body the beam attenuates exponentially, I = I₀e^(−μx), and the attenuation coefficient μ rises steeply with atomic number and falls with photon energy: calcium-rich bone absorbs far more than soft tissue, so the transmitted beam prints a shadowgraph. Soft structures that barely differ in μ are made visible by filling them with a high-Z contrast medium such as a barium meal.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heated filament releases electrons (thermionic emission); a p.d. of 30–150 kV accelerates them across an evacuated gap; a tungsten anode stops them. The tube current sets how many electrons arrive per second and hence the beam intensity; the tube voltage sets each photon's energy budget. Because ~99% of the power becomes heat, the anode is a spinning disc, presenting fresh metal to the beam thousands of times a second.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continuous spectrum comes from braking radiation: electrons decelerating in the target radiate every wavelength down to the λmin cutoff. The line spectrum comes from tungsten itself: a beam electron ejects an inner-shell electron, an outer electron falls into the hole, and a photon of fixed, element-specific energy leaves. The lines only appear once the tube voltage exceeds the inner-shell binding energy — about 70 kV for tungsten's K lines.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Sharpness demands a small focal spot and a patient close to the detector, so each point casts a crisp shadow instead of a blurred penumbra. Contrast demands tissues of different μ in the path — given for bone, engineered with barium for the gut. An aluminium filter hardens the beam by absorbing the long-wavelength photons that would only dose the skin without ever reaching the detector, and digital flat-panel detectors have replaced film, trading grains of silver for pixels and slashing the dose needed.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hyperlink" Target="https://giophysics.com/chapter-57/presentation/?lesson=xray"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hyperlink" Target="https://giophysics.com/chapter-57/presentation/?lesson=xray"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6/energy-levels/" TargetMode="External"/><Relationship Id="rId4" Type="http://schemas.openxmlformats.org/officeDocument/2006/relationships/hyperlink" Target="https://giophysics.com/chapter-24/electromagnetic-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57/presentation/?lesson=xray"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7/presentation/?lesson=xra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57/ct-scanning/" TargetMode="External"/><Relationship Id="rId4" Type="http://schemas.openxmlformats.org/officeDocument/2006/relationships/hyperlink" Target="https://giophysics.com/chapter-57/x-ray-imaging/" TargetMode="External"/><Relationship Id="rId5" Type="http://schemas.openxmlformats.org/officeDocument/2006/relationships/hyperlink" Target="https://giophysics.com/chapter-57/presentation/?lesson=xray" TargetMode="External"/><Relationship Id="rId6" Type="http://schemas.openxmlformats.org/officeDocument/2006/relationships/hyperlink" Target="https://giophysics.com/chapter-57/" TargetMode="External"/><Relationship Id="rId7" Type="http://schemas.openxmlformats.org/officeDocument/2006/relationships/hyperlink" Target="https://giophysics.com/downloads/57-1-x-ray-imaging.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29 · Medical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Shadows the body casts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X-Ray Imaging</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Slam a beam of fast electrons into a tungsten block and about one percent of their energy re-emerges as X-ray photons — the other ninety-nine percent is heat. Aim those photons through a patient at a detector, and the shadow the skeleton casts becomes the oldest medical image of all.</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Medical Physics</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https://giophysics.com/chapter-57/x-ray-imaging/</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Minimum wavelength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eV = hc/λmin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λmin = hc/eV — set by the tube p.d. alone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most extreme electron gives everything to a single photon. Nothing in the tube can beat that, so the spectrum stops dead at λmin — a cutoff you can move with the voltage knob.</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Exponential attenuation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I₀e^(−μx)</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μ is the linear attenuation coefficient</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89154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layer of tissue removes the same fraction of whatever intensity reaches it — so intensity falls exponentially, never to zero, exactly like radioactive decay with depth playing the role of time.</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Attenuation explorer: Equal added thicknesses remove the same fraction of the remaining intensity." descr="Attenuation explorer: Equal added thicknesses remove the same fraction of the remaining intensity."/>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Attenuation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Electron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Eₖ = eV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 99% ends as heat in the tungsten target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100 kV tube gives each electron 100 keV. Tungsten is chosen for its high Z (efficient X-ray production) and high melting point (it must survive the other 99%).</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Contrast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μ rises steeply with Z</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roughly as Z³ at diagnostic energies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Bone is rich in calcium (Z = 20) while soft tissue averages Z ≈ 7 — that Z³ gap is the whole radiograph. Barium (Z = 56) borrows the same trick to paint the gut visible.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Inside the tube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442716" y="1854200"/>
            <a:ext cx="5306568" cy="3402330"/>
          </a:xfrm>
          <a:prstGeom prst="rect">
            <a:avLst/>
          </a:prstGeom>
          <a:solidFill>
            <a:srgbClr val="FFFFFF"/>
          </a:solidFill>
          <a:ln w="9525">
            <a:solidFill>
              <a:srgbClr val="C6C8BB"/>
            </a:solidFill>
          </a:ln>
        </p:spPr>
      </p:sp>
      <p:pic>
        <p:nvPicPr>
          <p:cNvPr id="7" name="An evacuated X-ray tube with a heated cathode filament at one end and a tungsten anode set at an angle at the other, electrons arrowed across the gap between them, an X-ray beam leaving the angled face downward, and the accelerating p.d. supplied by a cell wired to both electrodes outside the envelope." descr="An evacuated X-ray tube with a heated cathode filament at one end and a tungsten anode set at an angle at the other, electrons arrowed across the gap between them, an X-ray beam leaving the angled face downward, and the accelerating p.d. supplied by a cell wired to both electrodes outside the envelope."/>
          <p:cNvPicPr>
            <a:picLocks noChangeAspect="1"/>
          </p:cNvPicPr>
          <p:nvPr/>
        </p:nvPicPr>
        <p:blipFill>
          <a:blip r:embed="rId3"/>
          <a:stretch>
            <a:fillRect/>
          </a:stretch>
        </p:blipFill>
        <p:spPr>
          <a:xfrm>
            <a:off x="3557016" y="1968500"/>
            <a:ext cx="507796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evacuated X-ray tube with a heated cathode filament at one end and a tungsten anode set at an angle at the other, electrons arrowed across the gap between them, an X-ray beam leaving the angled face downward, and the accelerating p.d. supplied by a cell wired to both electrodes outside the envelope.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Turning up the tube current does not make the X-rays more penetrating. Current sets how many electrons arrive per second — more photons, brighter image, larger dose — but every photon is still capped at energy eV. Only raising the accelerating p.d. shortens λmin and hardens the beam.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minimum X-ray wavelength produced by a tube operating at 80 kV.</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minimum X-ray wavelength produced by a tube operating at 80 kV.</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most energetic photon carries the whole electron energy: eV = hc/λmin.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λmin = hc/eV = (6.63 × 10⁻³⁴ × 3.00 × 10⁸) ÷ (1.60 × 10⁻¹⁹ × 8.0 × 10⁴).</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λmin = 1.55 × 10⁻¹¹ m ≈ 16 pm — deep in the X-ray band.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λmin ≈ 1.6 × 10⁻¹¹ m (16 pm)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X-RAY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X-Ray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beam passes through 5.0 cm of muscle with μ = 0.20 cm⁻¹. What fraction of the intensity emerges?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Photons &amp; energy levels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https://giophysics.com/chapter-46/energy-levels/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Electromagnetic waves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beam passes through 5.0 cm of muscle with μ = 0.20 cm⁻¹. What fraction of the intensity emerges?</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I/I₀ = e^(−μx) = e^(−0.20 × 5.0) = e^(−1.0).</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e^(−1.0) = 0.37.</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37% of the intensity survives — attenuation removes a fixed fraction per centimetre, so the answer would be 0.37² ≈ 14% for 10 cm.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37% transmitted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X-RAY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X-Ray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beam passes through 5.0 cm of muscle with μ = 0.20 cm⁻¹. Find the fraction transmitted.</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Attenuation is I = I₀e^(−μx).</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Converting the thickness to SI: x = 5.0 cm = 0.050 m</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μx = 0.20 × 0.050 = 0.010</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I/I₀ = e^(−0.010) = 0.99, so 99% is transmitted.</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thickness has been converted and the coefficient has not. μ is quoted in cm⁻¹, so it is already committed to a length unit, and the exponent μx is only dimensionless if x is in centimetres too. Converting one and not the other is the classic slip here, and its answer always looks reassuring — hardly anything absorbed — which is why it survives. Keep both in centimetres: μx = 0.20 × 5.0 = 1.0, so I/I₀ = e⁻¹ = 0.37.</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Keeping both in centimetres: μx = 0.20 × 5.0 = 1.0</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radiographer doubles the tube CURRENT and leaves the p.d. alone. What happens to the cutoff λmin on this spectrum?</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halves — twice the current means twice the energy per photon</a:t>
            </a:r>
          </a:p>
        </p:txBody>
      </p:sp>
      <p:sp>
        <p:nvSpPr>
          <p:cNvPr id="8" name="text"/>
          <p:cNvSpPr txBox="1"/>
          <p:nvPr/>
        </p:nvSpPr>
        <p:spPr>
          <a:xfrm>
            <a:off x="558800" y="34937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moves to longer wavelengths — the beam is softer</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does not move at all; the whole curve simply gets taller</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Intensity against wavelength for a tube at 80 kV: a continuous braking hump that stops dead at a sharp cutoff marked λmin, with two narrow characteristic lines of tungsten standing above the hump at shorter wavelengths than its peak." descr="Intensity against wavelength for a tube at 80 kV: a continuous braking hump that stops dead at a sharp cutoff marked λmin, with two narrow characteristic lines of tungsten standing above the hump at shorter wavelengths than its peak."/>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Intensity against wavelength for a tube at 80 kV: a continuous braking hump that stops dead at a sharp cutoff marked λmin, with two narrow characteristic lines of tungsten standing above the hump at shorter wavelengths than its peak.</a:t>
            </a:r>
          </a:p>
        </p:txBody>
      </p:sp>
      <p:sp>
        <p:nvSpPr>
          <p:cNvPr id="13"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It does not move at all; the whole curve simply gets taller</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current says how many electrons arrive per second, and nothing else. Each one still crosses the same p.d., so each still arrives with the same eV of kinetic energy, and the very best any of them can do is give the lot to a single photon: eV = hc/λmin, unchanged. What doubles is the number of photons — a brighter image, and twice the dose to the patient, at exactly the same penetrating power. Only raising the accelerating p.d. shortens λmin and hardens the beam.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X-RAY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X-Ray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Doubling an X-ray tube's accelerating p.d. does what to the minimum wavelength λmin?</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Halves it — λmin = hc/eV</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Doubles it — longer waves carry more energy</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Nothing — λmin is set by the tube current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Halves it — λmin = hc/eV</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λmin = hc/eV: the cutoff wavelength is inversely proportional to the accelerating p.d. Doubling V doubles the maximum photon energy and halves λmin.</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λmin = hc/eV, so the cutoff wavelength is inversely proportional to the p.d.: doubling V doubles the maximum photon energy and halves λmin.</a:t>
            </a:r>
          </a:p>
        </p:txBody>
      </p:sp>
      <p:sp>
        <p:nvSpPr>
          <p:cNvPr id="11" name="text"/>
          <p:cNvSpPr txBox="1"/>
          <p:nvPr/>
        </p:nvSpPr>
        <p:spPr>
          <a:xfrm>
            <a:off x="558800" y="41084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is energy and wavelength read the wrong way round. E = hc/λ puts them in inverse proportion — long waves are the low-energy ones, which is why radio is harmless and X-rays are not — so a more energetic beam must reach shorter wavelengths, not longer.</a:t>
            </a:r>
          </a:p>
        </p:txBody>
      </p:sp>
      <p:sp>
        <p:nvSpPr>
          <p:cNvPr id="12" name="text"/>
          <p:cNvSpPr txBox="1"/>
          <p:nvPr/>
        </p:nvSpPr>
        <p:spPr>
          <a:xfrm>
            <a:off x="558800" y="481584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current does control the beam, which is what makes this tempting: it sets how many electrons strike the target each second, and therefore the intensity and the dose. But it has no say in how much energy any one of them arrives with, and λmin is a statement about a single electron spending everything it has.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X-RAY IMAGING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X-Ray Imaging.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One ray crosses 4.0 cm of soft tissue (μ = 0.22 cm⁻¹). A neighbouring ray crosses 3.0 cm of tissue plus 1.0 cm of bone (μ = 0.60 cm⁻¹). Find the intensity ratio between the two rays — the contrast in the image.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One ray crosses 4.0 cm of soft tissue (μ = 0.22 cm⁻¹). A neighbouring ray crosses 3.0 cm of tissue plus 1.0 cm of bone (μ = 0.60 cm⁻¹). Find the intensity ratio between the two rays — the contrast in the image.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Tissue-only ray: I₁/I₀ = e^(−0.22 × 4.0) = e^(−0.88) = 0.415.</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Tissue + bone ray: exponents add along the path: I₂/I₀ = e^(−0.22 × 3.0 − 0.60 × 1.0) = e^(−1.26) = 0.284.</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Ratio I₂/I₁ = 0.284 ÷ 0.415 = 0.68 — the bone path arrives about 32% dimmer, and that difference is the shadow the radiologist reads.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I₂/I₁ ≈ 0.68 — one centimetre of bone dims the ray by about a third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X-RAY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X-Ray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100" b="1" i="0" dirty="0">
                <a:solidFill>
                  <a:srgbClr val="102E29"/>
                </a:solidFill>
                <a:latin typeface="Arial"/>
                <a:cs typeface="Arial"/>
              </a:rPr>
              <a:t>An X-ray shows bone brilliantly and a tumour in soft tissue almost not at all. Both are made of atoms. What is bone doing that the tumour is not?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Bone is denser than soft tissue, but only by about a factor of two — and two neighbouring soft tissues can differ in density by as much as that without showing any difference on the film at all.</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Absorbing far more per gram, because the attenuation coefficient μ climbs steeply with atomic number. Bone carries calcium at Z = 20 among tissue's carbon, oxygen and hydrogen, and that is what makes the shadow. It also explains barium, at Z = 56, which a patient swallows precisely so that a gut made of the wrong elements can be made to cast a shadow at all.</a:t>
            </a:r>
          </a:p>
        </p:txBody>
      </p:sp>
      <p:sp>
        <p:nvSpPr>
          <p:cNvPr id="9" name="panel"/>
          <p:cNvSpPr/>
          <p:nvPr/>
        </p:nvSpPr>
        <p:spPr>
          <a:xfrm>
            <a:off x="7010400" y="1854200"/>
            <a:ext cx="4622800" cy="2836872"/>
          </a:xfrm>
          <a:prstGeom prst="rect">
            <a:avLst/>
          </a:prstGeom>
          <a:solidFill>
            <a:srgbClr val="FFFFFF"/>
          </a:solidFill>
          <a:ln w="9525">
            <a:solidFill>
              <a:srgbClr val="C6C8BB"/>
            </a:solidFill>
          </a:ln>
        </p:spPr>
      </p:sp>
      <p:pic>
        <p:nvPicPr>
          <p:cNvPr id="10" name="Intensity against wavelength for a tube at 80 kV: a continuous braking hump that stops dead at a sharp cutoff marked λmin, with two narrow characteristic lines of tungsten standing above the hump at shorter wavelengths than its peak." descr="Intensity against wavelength for a tube at 80 kV: a continuous braking hump that stops dead at a sharp cutoff marked λmin, with two narrow characteristic lines of tungsten standing above the hump at shorter wavelengths than its peak."/>
          <p:cNvPicPr>
            <a:picLocks noChangeAspect="1"/>
          </p:cNvPicPr>
          <p:nvPr/>
        </p:nvPicPr>
        <p:blipFill>
          <a:blip r:embed="rId3"/>
          <a:stretch>
            <a:fillRect/>
          </a:stretch>
        </p:blipFill>
        <p:spPr>
          <a:xfrm>
            <a:off x="7124700" y="1968500"/>
            <a:ext cx="4394200" cy="2608272"/>
          </a:xfrm>
          <a:prstGeom prst="rect">
            <a:avLst/>
          </a:prstGeom>
        </p:spPr>
      </p:pic>
      <p:sp>
        <p:nvSpPr>
          <p:cNvPr id="11"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Intensity against wavelength for a tube at 80 kV: a continuous braking hump that stops dead at a sharp cutoff marked λmin, with two narrow characteristic lines of tungsten standing above the hump at shorter wavelengths than its peak.</a:t>
            </a:r>
          </a:p>
        </p:txBody>
      </p:sp>
      <p:sp>
        <p:nvSpPr>
          <p:cNvPr id="12"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tube runs at 90 kV and 250 mA. Find the electrical power, the approximate X-ray output, the number of electrons striking the target per second — and explain the rotating anode.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8846"/>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tube runs at 90 kV and 250 mA. Find the electrical power, the approximate X-ray output, the number of electrons striking the target per second — and explain the rotating anode.</a:t>
            </a:r>
          </a:p>
        </p:txBody>
      </p:sp>
      <p:sp>
        <p:nvSpPr>
          <p:cNvPr id="9" name="step-number"/>
          <p:cNvSpPr txBox="1"/>
          <p:nvPr/>
        </p:nvSpPr>
        <p:spPr>
          <a:xfrm>
            <a:off x="558800" y="320479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0479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VI = 9.0 × 10⁴ × 0.250 = 22.5 kW of electron beam power.</a:t>
            </a:r>
          </a:p>
        </p:txBody>
      </p:sp>
      <p:sp>
        <p:nvSpPr>
          <p:cNvPr id="11" name="step-number"/>
          <p:cNvSpPr txBox="1"/>
          <p:nvPr/>
        </p:nvSpPr>
        <p:spPr>
          <a:xfrm>
            <a:off x="558800" y="359849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9849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~1% efficiency, only ≈ 225 W leaves as X-rays; ≈ 22.3 kW becomes heat in a focal spot barely a millimetre across.</a:t>
            </a:r>
          </a:p>
        </p:txBody>
      </p:sp>
      <p:sp>
        <p:nvSpPr>
          <p:cNvPr id="13" name="step-number"/>
          <p:cNvSpPr txBox="1"/>
          <p:nvPr/>
        </p:nvSpPr>
        <p:spPr>
          <a:xfrm>
            <a:off x="558800" y="3992196"/>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992196"/>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Electrons per second = I/e = 0.250 ÷ 1.60 × 10⁻¹⁹ = 1.6 × 10¹⁸ s⁻¹.</a:t>
            </a:r>
          </a:p>
        </p:txBody>
      </p:sp>
      <p:sp>
        <p:nvSpPr>
          <p:cNvPr id="15" name="step-number"/>
          <p:cNvSpPr txBox="1"/>
          <p:nvPr/>
        </p:nvSpPr>
        <p:spPr>
          <a:xfrm>
            <a:off x="558800" y="4385896"/>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385896"/>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 stationary target survives 22 kW on a millimetre: the anode is a disc spinning at thousands of rpm, so each part of the rim is heated only briefly and radiates its heat between passes.</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22.5 kW in, ≈ 225 W of X-rays out, 1.6 × 10¹⁸ electrons per second — hence the spinning anode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X-RAY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X-Ray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MEDICAL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29.2 CT Scanning</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https://giophysics.com/chapter-57/ct-scanning/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https://giophysics.com/chapter-57/x-ray-imaging/</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https://giophysics.com/chapter-57/presentation/?lesson=xray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Medical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https://giophysics.com/downloads/57-1-x-ray-imaging.pdf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An X-ray tube converts the kinetic energy of electrons accelerated through a p.d. V into X-ray photons — maximum photon energy eV, so λmin = hc/eV. The body attenuates the beam as I = I₀e^(−μx), and differences in μ between tissues create the image contrast.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100 kV no photon can carry more than 100 keV, so λmin = hc/eV ≈ 12.4 pm. Raising the voltage shifts the whole spectrum to shorter, more penetrating wavelengths; raising the current only makes more of the same photons.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Shadows the body casts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5146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An X-ray tube boils electrons off a hot cathode by thermionic emission, accelerates them through a p.d. of tens of kilovolts in vacuum, and crashes them into a tungsten anode. The violent deceleration radiates a continuous braking spectrum whose sharp short-wavelength cutoff comes from an electron converting its entire kinetic energy into one photon: eV = hc/λmin. Electrons that knock out inner tungsten electrons add characteristic spike lines at fixed wavelengths on top of the continuum.</a:t>
            </a:r>
          </a:p>
        </p:txBody>
      </p:sp>
      <p:sp>
        <p:nvSpPr>
          <p:cNvPr id="7" name="text"/>
          <p:cNvSpPr txBox="1"/>
          <p:nvPr/>
        </p:nvSpPr>
        <p:spPr>
          <a:xfrm>
            <a:off x="558800" y="400050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Only about 1% of the beam power becomes X-rays, so the anode spins to spread the heat. Inside the body the beam attenuates exponentially, I = I₀e^(−μx), and the attenuation coefficient μ rises steeply with atomic number and falls with photon energy: calcium-rich bone absorbs far more than soft tissue, so the transmitted beam prints a shadowgraph. Soft structures that barely differ in μ are made visible by filling them with a high-Z contrast medium such as a barium meal.</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Inside the tube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heated filament releases electrons (thermionic emission); a p.d. of 30–150 kV accelerates them across an evacuated gap; a tungsten anode stops them. The tube current sets how many electrons arrive per second and hence the beam intensity; the tube voltage sets each photon's energy budget. Because ~99% of the power becomes heat, the anode is a spinning disc, presenting fresh metal to the beam thousands of times a second.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spectra in one beam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continuous spectrum comes from braking radiation: electrons decelerating in the target radiate every wavelength down to the λmin cutoff. The line spectrum comes from tungsten itself: a beam electron ejects an inner-shell electron, an outer electron falls into the hole, and a photon of fixed, element-specific energy leaves. The lines only appear once the tube voltage exceeds the inner-shell binding energy — about 70 kV for tungsten's K lines.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From shadow to image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Sharpness demands a small focal spot and a patient close to the detector, so each point casts a crisp shadow instead of a blurred penumbra. Contrast demands tissues of different μ in the path — given for bone, engineered with barium for the gut. An aluminium filter hardens the beam by absorbing the long-wavelength photons that would only dose the skin without ever reaching the detector, and digital flat-panel detectors have replaced film, trading grains of silver for pixels and slashing the dose needed.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X-RAY IMAGING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X-Ray Imaging.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Physics — X-Ray Imaging</dc:title>
  <dc:subject>Medical Physics</dc:subject>
  <dc:creator>GioPhysics</dc:creator>
  <cp:keywords>lesson, Medical Physics, chapter-57,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