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Energy — Energy Conversion &amp; Conservation. Lesson 4 of 6.</a:t>
            </a:r>
          </a:p>
          <a:p>
            <a:pPr marL="0" indent="0">
              <a:buNone/>
            </a:pPr>
            <a:r>
              <a:rPr lang="en-GB" sz="1200" dirty="0"/>
              <a:t>[Intro] Energy can move and change form. A complete system account keeps the total constant.</a:t>
            </a:r>
          </a:p>
          <a:p>
            <a:pPr marL="0" indent="0">
              <a:buNone/>
            </a:pPr>
            <a:r>
              <a:rPr lang="en-GB" sz="1200" dirty="0"/>
              <a:t>[Source] https://giophysics.com/chapter-6/energy-conversion-conservation/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Mechanical energy: Emech = K + Ug + Us</a:t>
            </a:r>
          </a:p>
          <a:p>
            <a:pPr marL="0" indent="0">
              <a:buNone/>
            </a:pPr>
            <a:r>
              <a:rPr lang="en-GB" sz="1200" dirty="0"/>
              <a:t>[In plain English] The moving, height, and spring stores added together; friction can drain this total into heat.</a:t>
            </a:r>
          </a:p>
          <a:p>
            <a:pPr marL="0" indent="0">
              <a:buNone/>
            </a:pPr>
            <a:r>
              <a:rPr lang="en-GB" sz="1200" dirty="0"/>
              <a:t>[Note] Mechanical energy need not stay constant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Efficiency: η = Euseful / Einput</a:t>
            </a:r>
          </a:p>
          <a:p>
            <a:pPr marL="0" indent="0">
              <a:buNone/>
            </a:pPr>
            <a:r>
              <a:rPr lang="en-GB" sz="1200" dirty="0"/>
              <a:t>[In plain English] What fraction of the energy you put in actually does the job you want — the rest is lost, usually as heat.</a:t>
            </a:r>
          </a:p>
          <a:p>
            <a:pPr marL="0" indent="0">
              <a:buNone/>
            </a:pPr>
            <a:r>
              <a:rPr lang="en-GB" sz="1200" dirty="0"/>
              <a:t>[Note] Multiply by 100% for percentage efficiency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Friction does not destroy energy. It makes organized mechanical energy less available by transferring it into internal and thermal stores.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1.0 kg ball is dropped from 4.0 m. Ignoring air resistance, how fast is it moving just before landing?</a:t>
            </a:r>
          </a:p>
          <a:p>
            <a:pPr marL="0" indent="0">
              <a:buNone/>
            </a:pPr>
            <a:r>
              <a:rPr lang="en-GB" sz="1200" dirty="0"/>
              <a:t>[Answer] v ≈ 8.9 m/s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mgh = ½mv², so v = √(2gh).</a:t>
            </a:r>
          </a:p>
          <a:p>
            <a:pPr marL="0" indent="0">
              <a:buNone/>
            </a:pPr>
            <a:r>
              <a:rPr lang="en-GB" sz="1200" dirty="0"/>
              <a:t>[Step 2] v = √(2 × 9.81 × 4.0) ≈ 8.9 m/s.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8.9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cart descends from 5.0 m to 2.0 m. Twenty percent of the lost Ug becomes thermal energy. Find K and speed if it starts from rest.</a:t>
            </a:r>
          </a:p>
          <a:p>
            <a:pPr marL="0" indent="0">
              <a:buNone/>
            </a:pPr>
            <a:r>
              <a:rPr lang="en-GB" sz="1200" dirty="0"/>
              <a:t>[Answer] K = 47.0 J and v = 6.86 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Lost Ug = mg(5.0 - 2.0) = (2.0)(9.8)(3.0) = 58.8 J.</a:t>
            </a:r>
          </a:p>
          <a:p>
            <a:pPr marL="0" indent="0">
              <a:buNone/>
            </a:pPr>
            <a:r>
              <a:rPr lang="en-GB" sz="1200" dirty="0"/>
              <a:t>[Step 2] Thermal transfer = 0.20(58.8) = 11.76 J, so K = 47.04 J.</a:t>
            </a:r>
          </a:p>
          <a:p>
            <a:pPr marL="0" indent="0">
              <a:buNone/>
            </a:pPr>
            <a:r>
              <a:rPr lang="en-GB" sz="1200" dirty="0"/>
              <a:t>[Step 3] From K = 1/2 mv², v = √(2K/m).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K = 47.0 J and v = 6.86 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block starts 3.0 m up and arrives at the bottom at 6.0 m/s. The height gave it 58.9 J; it arrives with 36 J. Where are the other 23 J?</a:t>
            </a:r>
          </a:p>
          <a:p>
            <a:pPr marL="0" indent="0">
              <a:buNone/>
            </a:pPr>
            <a:r>
              <a:rPr lang="en-GB" sz="1200" dirty="0"/>
              <a:t>[Options] A Destroyed — that is what friction does to energy   B In the block and the slope, as internal energy: they are both slightly warmer   C Still in the block as potential energy it did not manage to convert</a:t>
            </a:r>
          </a:p>
          <a:p>
            <a:pPr marL="0" indent="0">
              <a:buNone/>
            </a:pPr>
            <a:r>
              <a:rPr lang="en-GB" sz="1200" dirty="0"/>
              <a:t>[Figure] A 2.0 kg block released from rest at the top of a slope drawn as a true 3–4–5 triangle, 3.0 m high and 5.0 m along, with friction acting up the slope and 6.0 m/s marked at the bottom.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heavy pendulum bob is held against the end of your nose and released. It swings away and comes back. Do you flinch? It is a bowling ball on a wire. You may not push it — you must let it go from rest, exactly where it is touching you, and then stand perfectly still.</a:t>
            </a:r>
          </a:p>
          <a:p>
            <a:pPr marL="0" indent="0">
              <a:buNone/>
            </a:pPr>
            <a:r>
              <a:rPr lang="en-GB" sz="1200" dirty="0"/>
              <a:t>[Answer] You are safe, and everyone flinches anyway. It was released from rest at that height, so it has no energy beyond what that height gave it, and it cannot climb back past the height it started from. It arrives a little short every time, because some of the store has gone to the air and the pivot. It can only ever come back lower.</a:t>
            </a:r>
          </a:p>
          <a:p>
            <a:pPr marL="0" indent="0">
              <a:buNone/>
            </a:pPr>
            <a:r>
              <a:rPr lang="en-GB" sz="1200" dirty="0"/>
              <a:t>[Figure] A pendulum drawn at both extremes of one swing, with a dashed horizontal line carried across from the height it was released at and a second, lower line from the height it returns to.</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In the block and the slope, as internal energy: they are both slightly warmer. Friction is a transfer, not a leak. The two surfaces have been rubbing for the whole 5.0 m, and the missing 23 J is now in the random motion of the particles in both of them — a temperature rise too small to feel and far too small to get back. Mechanical energy fell; total energy did not move at all. And it is not still potential energy: the block is at the bottom, so there is no height left for it to be in.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coaster slows on a rough track. Which statement is correct for coaster + track + surroundings?</a:t>
            </a:r>
          </a:p>
          <a:p>
            <a:pPr marL="0" indent="0">
              <a:buNone/>
            </a:pPr>
            <a:r>
              <a:rPr lang="en-GB" sz="1200" dirty="0"/>
              <a:t>[Options] A Total energy decreases   B Mechanical energy decreases but total energy is conserved   C Both total and mechanical energy stay constant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coaster slows on a rough track. Which statement is correct for coaster + track + surroundings?</a:t>
            </a:r>
          </a:p>
          <a:p>
            <a:pPr marL="0" indent="0">
              <a:buNone/>
            </a:pPr>
            <a:r>
              <a:rPr lang="en-GB" sz="1200" dirty="0"/>
              <a:t>[Option by option] A: This is what it looks like from inside the mechanical account, where 23 J really has gone missing. Widen the boundary to include the track and the air and the total is exactly where it started — the energy is not gone, it is just no longer organised.  B: Correct. Friction moves energy out of the mechanical stores and into internal ones. That transfer is one-way in practice, which is why the coaster never climbs as high again.  C: This would need energy to arrive from somewhere and there is nowhere for it to come from. The mechanical stores demonstrably fell, and the whole point of the account is that they did.</a:t>
            </a:r>
          </a:p>
          <a:p>
            <a:pPr marL="0" indent="0">
              <a:buNone/>
            </a:pPr>
            <a:r>
              <a:rPr lang="en-GB" sz="1200" dirty="0"/>
              <a:t>[Answer] B — Mechanical energy decreases but total energy is conserved</a:t>
            </a:r>
          </a:p>
          <a:p>
            <a:pPr marL="0" indent="0">
              <a:buNone/>
            </a:pPr>
            <a:r>
              <a:rPr lang="en-GB" sz="1200" dirty="0"/>
              <a:t>[Why] Friction transfers mechanical energy into internal energy; the complete total remains constant.</a:t>
            </a:r>
          </a:p>
          <a:p>
            <a:pPr marL="0" indent="0">
              <a:buNone/>
            </a:pPr>
            <a:r>
              <a:rPr lang="en-GB" sz="1200" dirty="0"/>
              <a:t>[Reveal] One click for the answer, then one for the reason.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pendulum bob of mass 0.30 kg is released from 25° with a 2.0 m string. Find its speed at the lowest point.</a:t>
            </a:r>
          </a:p>
          <a:p>
            <a:pPr marL="0" indent="0">
              <a:buNone/>
            </a:pPr>
            <a:r>
              <a:rPr lang="en-GB" sz="1200" dirty="0"/>
              <a:t>[Answer] v ≈ 1.9 m/s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Height drop: h = L(1 − cos25°) = 2.0 × (1 − 0.906) ≈ 0.187 m.</a:t>
            </a:r>
          </a:p>
          <a:p>
            <a:pPr marL="0" indent="0">
              <a:buNone/>
            </a:pPr>
            <a:r>
              <a:rPr lang="en-GB" sz="1200" dirty="0"/>
              <a:t>[Step 2] v = √(2gh) = √(2 × 9.81 × 0.187).</a:t>
            </a:r>
          </a:p>
          <a:p>
            <a:pPr marL="0" indent="0">
              <a:buNone/>
            </a:pPr>
            <a:r>
              <a:rPr lang="en-GB" sz="1200" dirty="0"/>
              <a:t>[Step 3] v ≈ 1.9 m/s — mass cancels.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v ≈ 1.9 m/s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2.0 kg block slides from rest down a 5.0 m slope of height 3.0 m, arriving at 6.0 m/s. Find the average friction force along the slope.</a:t>
            </a:r>
          </a:p>
          <a:p>
            <a:pPr marL="0" indent="0">
              <a:buNone/>
            </a:pPr>
            <a:r>
              <a:rPr lang="en-GB" sz="1200" dirty="0"/>
              <a:t>[Answer] F ≈ 4.6 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Energy account: mgh = ½mv² + F(friction) × d.</a:t>
            </a:r>
          </a:p>
          <a:p>
            <a:pPr marL="0" indent="0">
              <a:buNone/>
            </a:pPr>
            <a:r>
              <a:rPr lang="en-GB" sz="1200" dirty="0"/>
              <a:t>[Step 2] 2.0 × 9.81 × 3.0 = ½ × 2.0 × 36 + F × 5.0 → 58.9 = 36 + 5F.</a:t>
            </a:r>
          </a:p>
          <a:p>
            <a:pPr marL="0" indent="0">
              <a:buNone/>
            </a:pPr>
            <a:r>
              <a:rPr lang="en-GB" sz="1200" dirty="0"/>
              <a:t>[Step 3] F = 22.9 ÷ 5.0 ≈ 4.6 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F ≈ 4.6 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https://giophysics.com/chapter-6/presentation/?lesson=conservation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Energy conservation means energy can be transferred or transformed, but the total in a closed system stays constant.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As a roller coaster descends, gravitational potential energy becomes kinetic and thermal energy without disappearing.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Mechanical energy can decrease when friction or drag transfers energy into internal and thermal stores. Total energy is still conserved when the system boundary includes those stores.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Name what is inside the boundary before deciding whether energy enters or leaves.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Forces transfer energy by work; heating, radiation, and electrical transfer can also move energy.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Lost mechanical energy usually appears as internal energy of surfaces and surroundings.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Complete account: Einitial = Efinal</a:t>
            </a:r>
          </a:p>
          <a:p>
            <a:pPr marL="0" indent="0">
              <a:buNone/>
            </a:pPr>
            <a:r>
              <a:rPr lang="en-GB" sz="1200" dirty="0"/>
              <a:t>[In plain English] Energy is never created or destroyed — count every store before and after, and the totals must match.</a:t>
            </a:r>
          </a:p>
          <a:p>
            <a:pPr marL="0" indent="0">
              <a:buNone/>
            </a:pPr>
            <a:r>
              <a:rPr lang="en-GB" sz="1200" dirty="0"/>
              <a:t>[Note] Include every relevant store and transfer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hyperlink" Target="https://giophysics.com/chapter-6/presentation/?lesson=conservatio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6/presentation/?less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6/energy-calculus/" TargetMode="External"/><Relationship Id="rId4" Type="http://schemas.openxmlformats.org/officeDocument/2006/relationships/hyperlink" Target="https://giophysics.com/chapter-6/energy-conversion-conservation/" TargetMode="External"/><Relationship Id="rId5" Type="http://schemas.openxmlformats.org/officeDocument/2006/relationships/hyperlink" Target="https://giophysics.com/chapter-6/presentation/?lesson=conservation" TargetMode="External"/><Relationship Id="rId6" Type="http://schemas.openxmlformats.org/officeDocument/2006/relationships/hyperlink" Target="https://giophysics.com/chapter-6/" TargetMode="External"/><Relationship Id="rId7" Type="http://schemas.openxmlformats.org/officeDocument/2006/relationships/hyperlink" Target="https://giophysics.com/downloads/6-4-energy-conversion-conservation.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04 · Energy</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Track every store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Energy Conversion &amp; Conservation</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Energy can move and change form. A complete system account keeps the total constant.</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Energy</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https://giophysics.com/chapter-6/energy-conversion-conservation/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Mechanical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Emech = K + Ug + Us</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Mechanical energy need not stay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moving, height, and spring stores added together; friction can drain this total into heat.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Efficiency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η = Euseful / Einput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Multiply by 100% for percentage efficiency</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What fraction of the energy you put in actually does the job you want — the rest is lost, usually as heat.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Friction does not destroy energy. It makes organized mechanical energy less available by transferring it into internal and thermal stores.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1.0 kg ball is dropped from 4.0 m. Ignoring air resistance, how fast is it moving just before landing?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1.0 kg ball is dropped from 4.0 m. Ignoring air resistance, how fast is it moving just before landing?</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mgh = ½mv², so v = √(2gh).</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 × 9.81 × 4.0) ≈ 8.9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8.9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cart descends from 5.0 m to 2.0 m. Twenty percent of the lost Ug becomes thermal energy. Find K and speed if it starts from rest.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cart descends from 5.0 m to 2.0 m. Twenty percent of the lost Ug becomes thermal energy. Find K and speed if it starts from rest.</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Lost Ug = mg(5.0 - 2.0) = (2.0)(9.8)(3.0) = 58.8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Thermal transfer = 0.20(58.8) = 11.76 J, so K = 47.04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From K = 1/2 mv², v = √(2K/m).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K = 47.0 J and v = 6.86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block starts 3.0 m up and arrives at the bottom at 6.0 m/s. The height gave it 58.9 J; it arrives with 36 J. Where are the other 23 J?</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Destroyed — that is what friction does to energy</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In the block and the slope, as internal energy: they are both slightly warmer</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Still in the block as potential energy it did not manage to convert</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2.0 kg block released from rest at the top of a slope drawn as a true 3–4–5 triangle, 3.0 m high and 5.0 m along, with friction acting up the slope and 6.0 m/s marked at the bottom." descr="A 2.0 kg block released from rest at the top of a slope drawn as a true 3–4–5 triangle, 3.0 m high and 5.0 m along, with friction acting up the slope and 6.0 m/s marked at the bottom."/>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2.0 kg block released from rest at the top of a slope drawn as a true 3–4–5 triangle, 3.0 m high and 5.0 m along, with friction acting up the slope and 6.0 m/s marked at the bottom.</a:t>
            </a:r>
          </a:p>
        </p:txBody>
      </p:sp>
      <p:sp>
        <p:nvSpPr>
          <p:cNvPr id="13" name="text"/>
          <p:cNvSpPr txBox="1"/>
          <p:nvPr/>
        </p:nvSpPr>
        <p:spPr>
          <a:xfrm>
            <a:off x="7010400" y="5735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heavy pendulum bob is held against the end of your nose and released. It swings away and comes back. Do you flinch?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is a bowling ball on a wire. You may not push it — you must let it go from rest, exactly where it is touching you, and then stand perfectly still.</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You are safe, and everyone flinches anyway. It was released from rest at that height, so it has no energy beyond what that height gave it, and it cannot climb back past the height it started from. It arrives a little short every time, because some of the store has gone to the air and the pivot. It can only ever come back lower.</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 pendulum drawn at both extremes of one swing, with a dashed horizontal line carried across from the height it was released at and a second, lower line from the height it returns to." descr="A pendulum drawn at both extremes of one swing, with a dashed horizontal line carried across from the height it was released at and a second, lower line from the height it returns to."/>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pendulum drawn at both extremes of one swing, with a dashed horizontal line carried across from the height it was released at and a second, lower line from the height it returns to.</a:t>
            </a:r>
          </a:p>
        </p:txBody>
      </p:sp>
      <p:sp>
        <p:nvSpPr>
          <p:cNvPr id="12"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In the block and the slope, as internal energy: they are both slightly warmer</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Friction is a transfer, not a leak. The two surfaces have been rubbing for the whole 5.0 m, and the missing 23 J is now in the random motion of the particles in both of them — a temperature rise too small to feel and far too small to get back. Mechanical energy fell; total energy did not move at all. And it is not still potential energy: the block is at the bottom, so there is no height left for it to be in.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coaster slows on a rough track. Which statement is correct for coaster + track + surroundings?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Total energy decreases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Mechanical energy decreases but total energy is conserved</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Both total and mechanical energy stay constant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Mechanical energy decreases but total energy is conserved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Friction transfers mechanical energy into internal energy; the complete total remains constant.</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what it looks like from inside the mechanical account, where 23 J really has gone missing. Widen the boundary to include the track and the air and the total is exactly where it started — the energy is not gone, it is just no longer organised.</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Friction moves energy out of the mechanical stores and into internal ones. That transfer is one-way in practice, which is why the coaster never climbs as high again.</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would need energy to arrive from somewhere and there is nowhere for it to come from. The mechanical stores demonstrably fell, and the whole point of the account is that they did.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pendulum bob of mass 0.30 kg is released from 25° with a 2.0 m string. Find its speed at the lowest point.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pendulum bob of mass 0.30 kg is released from 25° with a 2.0 m string. Find its speed at the lowest point.</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Height drop: h = L(1 − cos25°) = 2.0 × (1 − 0.906) ≈ 0.187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√(2gh) = √(2 × 9.81 × 0.187).</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1.9 m/s — mass cancels.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v ≈ 1.9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2.0 kg block slides from rest down a 5.0 m slope of height 3.0 m, arriving at 6.0 m/s. Find the average friction force along the slope.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2.0 kg block slides from rest down a 5.0 m slope of height 3.0 m, arriving at 6.0 m/s. Find the average friction force along the slope.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account: mgh = ½mv² + F(friction) × 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2.0 × 9.81 × 3.0 = ½ × 2.0 × 36 + F × 5.0 → 58.9 = 36 + 5F.</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22.9 ÷ 5.0 ≈ 4.6 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F ≈ 4.6 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ENERGY  ·  ENERGY CONVERSION &amp; CONSERVATION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Energy — Energy Conversion &amp; Conservation.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ENERGY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4.5 Energy Calculus Integration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https://giophysics.com/chapter-6/presentation/?lesson=conservation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Energy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https://giophysics.com/downloads/6-4-energy-conversion-conservation.pdf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Energy conservation means energy can be transferred or transformed, but the total in a closed system stays constant.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As a roller coaster descends, gravitational potential energy becomes kinetic and thermal energy without disappearing.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Track every store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Mechanical energy can decrease when friction or drag transfers energy into internal and thermal stores. Total energy is still conserved when the system boundary includes those stores.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Define the system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Name what is inside the boundary before deciding whether energy enters or leaves.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Follow transfers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Forces transfer energy by work; heating, radiation, and electrical transfer can also move energy.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Friction changes the store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Lost mechanical energy usually appears as internal energy of surfaces and surroundings.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Complete account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Einitial = Efinal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Include every relevant store and transfer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Energy is never created or destroyed — count every store before and after, and the totals must match.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ENERGY  ·  ENERGY CONVERSION &amp; CONSERVATION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Energy — Energy Conversion &amp; Conservation.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Energy Conversion &amp; Conservation</dc:title>
  <dc:subject>Energy</dc:subject>
  <dc:creator>GioPhysics</dc:creator>
  <cp:keywords>lesson, Energy, chapter-6,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