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notesMaster" Target="notesMasters/notesMaster1.xml"/><Relationship Id="rId3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Energy — Elastic Potential Energy. Lesson 3 of 6.</a:t>
            </a:r>
          </a:p>
          <a:p>
            <a:pPr marL="0" indent="0">
              <a:buNone/>
            </a:pPr>
            <a:r>
              <a:rPr lang="en-GB" sz="1200" dirty="0"/>
              <a:t>[Intro] Stretch or compress an ideal spring and work is stored in the spring-object system.</a:t>
            </a:r>
          </a:p>
          <a:p>
            <a:pPr marL="0" indent="0">
              <a:buNone/>
            </a:pPr>
            <a:r>
              <a:rPr lang="en-GB" sz="1200" dirty="0"/>
              <a:t>[Source] https://giophysics.com/chapter-6/elastic-potential-energy/</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Elastic store: Us = 1/2 kx²</a:t>
            </a:r>
          </a:p>
          <a:p>
            <a:pPr marL="0" indent="0">
              <a:buNone/>
            </a:pPr>
            <a:r>
              <a:rPr lang="en-GB" sz="1200" dirty="0"/>
              <a:t>[In plain English] Energy stored in a stretched or squashed spring — doubling the stretch stores four times the energy.</a:t>
            </a:r>
          </a:p>
          <a:p>
            <a:pPr marL="0" indent="0">
              <a:buNone/>
            </a:pPr>
            <a:r>
              <a:rPr lang="en-GB" sz="1200" dirty="0"/>
              <a:t>[Note] Stretching and compression both store positive energy</a:t>
            </a:r>
          </a:p>
          <a:p>
            <a:pPr marL="0" indent="0">
              <a:buNone/>
            </a:pPr>
            <a:r>
              <a:rPr lang="en-GB" sz="1200" dirty="0"/>
              <a:t>[Graph] Elastic energy explorer. For a Hookean spring with fixed stiffness, stored energy follows the square of extension.</a:t>
            </a:r>
          </a:p>
          <a:p>
            <a:pPr marL="0" indent="0">
              <a:buNone/>
            </a:pPr>
            <a:r>
              <a:rPr lang="en-GB" sz="1200" dirty="0"/>
              <a:t>[Axes] Horizontal: extension x. Vertical: elastic energy Us. Values are normalised — the graph teaches the shape, not a measurement.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Work to load slowly: Wexternal = +ΔUs</a:t>
            </a:r>
          </a:p>
          <a:p>
            <a:pPr marL="0" indent="0">
              <a:buNone/>
            </a:pPr>
            <a:r>
              <a:rPr lang="en-GB" sz="1200" dirty="0"/>
              <a:t>[In plain English] Stretch a spring slowly and every bit of work you do ends up stored in the spring.</a:t>
            </a:r>
          </a:p>
          <a:p>
            <a:pPr marL="0" indent="0">
              <a:buNone/>
            </a:pPr>
            <a:r>
              <a:rPr lang="en-GB" sz="1200" dirty="0"/>
              <a:t>[Note] For quasistatic loading without losses</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One spring drawn three times against a single dashed line marking its natural length: relaxed with no arrow, extended by x with the spring's force pointing back, and compressed by the same x with the force pointing the other way.</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F = kx is the magnitude of the slowly applied loading force. The spring's own force is Fspring = -kx.</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spring with k = 100 N/m is compressed 0.20 m. How much energy is stored?</a:t>
            </a:r>
          </a:p>
          <a:p>
            <a:pPr marL="0" indent="0">
              <a:buNone/>
            </a:pPr>
            <a:r>
              <a:rPr lang="en-GB" sz="1200" dirty="0"/>
              <a:t>[Answer] Us = 2.0 J</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Us = ½kx² = ½ × 100 × 0.04.</a:t>
            </a:r>
          </a:p>
          <a:p>
            <a:pPr marL="0" indent="0">
              <a:buNone/>
            </a:pPr>
            <a:r>
              <a:rPr lang="en-GB" sz="1200" dirty="0"/>
              <a:t>[Step 2] Us = 2.0 J.</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Us = 2.0 J</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spring has k = 250 N/m and is stretched 0.12 m. Find the spring force magnitude and stored energy.</a:t>
            </a:r>
          </a:p>
          <a:p>
            <a:pPr marL="0" indent="0">
              <a:buNone/>
            </a:pPr>
            <a:r>
              <a:rPr lang="en-GB" sz="1200" dirty="0"/>
              <a:t>[Answer] |Fspring| = 30 N and Us = 1.80 J</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Force magnitude = k|x| = (250)(0.12) N.</a:t>
            </a:r>
          </a:p>
          <a:p>
            <a:pPr marL="0" indent="0">
              <a:buNone/>
            </a:pPr>
            <a:r>
              <a:rPr lang="en-GB" sz="1200" dirty="0"/>
              <a:t>[Step 2] Us = 1/2 kx² = 1/2(250)(0.12²) J.</a:t>
            </a:r>
          </a:p>
          <a:p>
            <a:pPr marL="0" indent="0">
              <a:buNone/>
            </a:pPr>
            <a:r>
              <a:rPr lang="en-GB" sz="1200" dirty="0"/>
              <a:t>[Step 3] The spring force points opposite to the extension.</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|Fspring| = 30 N and Us = 1.80 J</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Two identical springs are joined end to end and the pair is pulled out by 10 cm. A single one of those springs is pulled out by 10 cm. Which stores more energy? Two springs against one, and both stretched by the same amount. Two of anything ought to hold twice as much.</a:t>
            </a:r>
          </a:p>
          <a:p>
            <a:pPr marL="0" indent="0">
              <a:buNone/>
            </a:pPr>
            <a:r>
              <a:rPr lang="en-GB" sz="1200" dirty="0"/>
              <a:t>[Answer] The single spring — twice as much. Joined end to end, the pair is half as stiff, so the same 10 cm is shared as 5 cm each and the pair only reaches half the force. Us = ½kx² with k halved gives E/2 against the single spring's E. Put the two side by side instead and you get 2E. The same displacement, and a factor of four between the two arrangements.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The block is moved 6 cm to the right of the natural length, then 6 cm to the left of it. Compare the spring's force and its stored energy in the two cases.</a:t>
            </a:r>
          </a:p>
          <a:p>
            <a:pPr marL="0" indent="0">
              <a:buNone/>
            </a:pPr>
            <a:r>
              <a:rPr lang="en-GB" sz="1200" dirty="0"/>
              <a:t>[Options] A Both reverse: the force flips direction and the stored energy goes negative   B The force reverses; the stored energy is exactly the same   C The force is the same; it is the stored energy that reverses</a:t>
            </a:r>
          </a:p>
          <a:p>
            <a:pPr marL="0" indent="0">
              <a:buNone/>
            </a:pPr>
            <a:r>
              <a:rPr lang="en-GB" sz="1200" dirty="0"/>
              <a:t>[Figure] One spring drawn three times against a single dashed line marking its natural length: relaxed with no arrow, extended by x with the spring's force pointing back, and compressed by the same x with the force pointing the other way.</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The force reverses; the stored energy is exactly the same. Fspring = −kx has one factor of x in it, so changing the sign of x changes the sign of the force — the spring pulls back when stretched and pushes back when compressed, which is what the two arrows in the drawing show. Us = ½kx² has x squared, and squaring destroys the sign. Both displacements store ½k(0.06)², to the joule. There is no such thing as negative stored energy in a spring: you did work either way, and either way it will give it back.</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spring stores 2 J at extension x. How much does it store at extension 2x?</a:t>
            </a:r>
          </a:p>
          <a:p>
            <a:pPr marL="0" indent="0">
              <a:buNone/>
            </a:pPr>
            <a:r>
              <a:rPr lang="en-GB" sz="1200" dirty="0"/>
              <a:t>[Options] A 2 J   B 4 J   C 8 J</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spring stores 2 J at extension x. How much does it store at extension 2x?</a:t>
            </a:r>
          </a:p>
          <a:p>
            <a:pPr marL="0" indent="0">
              <a:buNone/>
            </a:pPr>
            <a:r>
              <a:rPr lang="en-GB" sz="1200" dirty="0"/>
              <a:t>[Option by option] A: 2 J is the energy at x, unchanged — which would be right if the store did not depend on the stretch at all. It depends on it twice over.  B: 4 J is 2 × 2 J, the answer for a store that grew in step with the extension. It grows with the square of it, so doubling x is a factor of four, not two.  C: Correct. Us = ½kx², so 2x stores 2² = 4 times as much: 4 × 2 J = 8 J. The same reason the force–extension graph's area is a triangle rather than a rectangle.</a:t>
            </a:r>
          </a:p>
          <a:p>
            <a:pPr marL="0" indent="0">
              <a:buNone/>
            </a:pPr>
            <a:r>
              <a:rPr lang="en-GB" sz="1200" dirty="0"/>
              <a:t>[Answer] C — 8 J</a:t>
            </a:r>
          </a:p>
          <a:p>
            <a:pPr marL="0" indent="0">
              <a:buNone/>
            </a:pPr>
            <a:r>
              <a:rPr lang="en-GB" sz="1200" dirty="0"/>
              <a:t>[Why] Us is proportional to x², so doubling x multiplies the energy by four: 8 J.</a:t>
            </a:r>
          </a:p>
          <a:p>
            <a:pPr marL="0" indent="0">
              <a:buNone/>
            </a:pPr>
            <a:r>
              <a:rPr lang="en-GB" sz="1200" dirty="0"/>
              <a:t>[Reveal] One click for the answer, then one for the reason.</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0.050 kg dart is fired vertically by a spring (k = 800 N/m) compressed 0.10 m. Ignoring losses, how high does it rise above the release point?</a:t>
            </a:r>
          </a:p>
          <a:p>
            <a:pPr marL="0" indent="0">
              <a:buNone/>
            </a:pPr>
            <a:r>
              <a:rPr lang="en-GB" sz="1200" dirty="0"/>
              <a:t>[Answer] h ≈ 8.2 m</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Us = ½ × 800 × 0.01 = 4.0 J.</a:t>
            </a:r>
          </a:p>
          <a:p>
            <a:pPr marL="0" indent="0">
              <a:buNone/>
            </a:pPr>
            <a:r>
              <a:rPr lang="en-GB" sz="1200" dirty="0"/>
              <a:t>[Step 2] All becomes Ug at the top: mgh = 4.0.</a:t>
            </a:r>
          </a:p>
          <a:p>
            <a:pPr marL="0" indent="0">
              <a:buNone/>
            </a:pPr>
            <a:r>
              <a:rPr lang="en-GB" sz="1200" dirty="0"/>
              <a:t>[Step 3] h = 4.0 / (0.050 × 9.81) ≈ 8.2 m.</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h ≈ 8.2 m</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Two identical springs (k each) store energy E when one is stretched by x. Compare the total energy when the pair is stretched x in series and x in parallel.</a:t>
            </a:r>
          </a:p>
          <a:p>
            <a:pPr marL="0" indent="0">
              <a:buNone/>
            </a:pPr>
            <a:r>
              <a:rPr lang="en-GB" sz="1200" dirty="0"/>
              <a:t>[Answer] Series: E/2. Parallel: 2E — a factor of 4 between the arrangements</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Series: combined k/2, so U = ½(k/2)x² = E/2 — each spring stretches only x/2.</a:t>
            </a:r>
          </a:p>
          <a:p>
            <a:pPr marL="0" indent="0">
              <a:buNone/>
            </a:pPr>
            <a:r>
              <a:rPr lang="en-GB" sz="1200" dirty="0"/>
              <a:t>[Step 2] Parallel: combined 2k, so U = ½(2k)x² = 2E.</a:t>
            </a:r>
          </a:p>
          <a:p>
            <a:pPr marL="0" indent="0">
              <a:buNone/>
            </a:pPr>
            <a:r>
              <a:rPr lang="en-GB" sz="1200" dirty="0"/>
              <a:t>[Step 3] The same displacement stores four times more in parallel than in series.</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Series: E/2. Parallel: 2E — a factor of 4 between the arrangements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Elastic potential energy is energy stored when an elastic object is stretched or compressed.</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https://giophysics.com/chapter-6/presentation/?lesson=elastic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Pulling back a toy launcher stretches its spring, storing energy that can launch the toy.</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For a Hooke's-law spring, the force grows linearly with deformation. The stored energy is the area under the force-displacement graph, so it grows with x squared.</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Measure x from the unstrained equilibrium position, not from the end of the table.</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 positive extension gives a negative restoring force; compression reverses that direction.</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Because x is squared, equal compression and extension store equal Us.</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Restoring force: Fspring = -kx</a:t>
            </a:r>
          </a:p>
          <a:p>
            <a:pPr marL="0" indent="0">
              <a:buNone/>
            </a:pPr>
            <a:r>
              <a:rPr lang="en-GB" sz="1200" dirty="0"/>
              <a:t>[In plain English] A spring always pulls or pushes back toward its natural length; the further you displace it (x), the harder it resists.</a:t>
            </a:r>
          </a:p>
          <a:p>
            <a:pPr marL="0" indent="0">
              <a:buNone/>
            </a:pPr>
            <a:r>
              <a:rPr lang="en-GB" sz="1200" dirty="0"/>
              <a:t>[Note] The minus sign points toward equilibrium</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png"/><Relationship Id="rId4" Type="http://schemas.openxmlformats.org/officeDocument/2006/relationships/hyperlink" Target="https://giophysics.com/chapter-6/presentation/?lesson=elastic"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png"/><Relationship Id="rId4" Type="http://schemas.openxmlformats.org/officeDocument/2006/relationships/hyperlink" Target="https://giophysics.com/chapter-6/presentation/?lesson=elastic"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2.png"/><Relationship Id="rId4" Type="http://schemas.openxmlformats.org/officeDocument/2006/relationships/hyperlink" Target="https://giophysics.com/chapter-6/presentation/?lesson=elastic"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hyperlink" Target="https://giophysics.com/chapter-6/energy-conversion-conservation/" TargetMode="External"/><Relationship Id="rId4" Type="http://schemas.openxmlformats.org/officeDocument/2006/relationships/hyperlink" Target="https://giophysics.com/chapter-6/elastic-potential-energy/" TargetMode="External"/><Relationship Id="rId5" Type="http://schemas.openxmlformats.org/officeDocument/2006/relationships/hyperlink" Target="https://giophysics.com/chapter-6/presentation/?lesson=elastic" TargetMode="External"/><Relationship Id="rId6" Type="http://schemas.openxmlformats.org/officeDocument/2006/relationships/hyperlink" Target="https://giophysics.com/chapter-6/" TargetMode="External"/><Relationship Id="rId7" Type="http://schemas.openxmlformats.org/officeDocument/2006/relationships/hyperlink" Target="https://giophysics.com/downloads/6-3-elastic-potential-energy.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04 · Energy</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Energy stored by deformation</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Elastic Potential Energy</a:t>
            </a:r>
          </a:p>
        </p:txBody>
      </p:sp>
      <p:sp>
        <p:nvSpPr>
          <p:cNvPr id="6" name="text"/>
          <p:cNvSpPr txBox="1"/>
          <p:nvPr/>
        </p:nvSpPr>
        <p:spPr>
          <a:xfrm>
            <a:off x="558800" y="2211070"/>
            <a:ext cx="11074400" cy="206375"/>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Stretch or compress an ideal spring and work is stored in the spring-object system.</a:t>
            </a:r>
          </a:p>
        </p:txBody>
      </p:sp>
      <p:sp>
        <p:nvSpPr>
          <p:cNvPr id="7" name="panel"/>
          <p:cNvSpPr/>
          <p:nvPr/>
        </p:nvSpPr>
        <p:spPr>
          <a:xfrm>
            <a:off x="558800" y="2569845"/>
            <a:ext cx="11074400" cy="12700"/>
          </a:xfrm>
          <a:prstGeom prst="rect">
            <a:avLst/>
          </a:prstGeom>
          <a:solidFill>
            <a:srgbClr val="C6C8BB"/>
          </a:solidFill>
          <a:ln>
            <a:noFill/>
          </a:ln>
        </p:spPr>
      </p:sp>
      <p:sp>
        <p:nvSpPr>
          <p:cNvPr id="8" name="fact-label"/>
          <p:cNvSpPr txBox="1"/>
          <p:nvPr/>
        </p:nvSpPr>
        <p:spPr>
          <a:xfrm>
            <a:off x="558800" y="274764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74764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3 of 6 in Energy</a:t>
            </a:r>
          </a:p>
        </p:txBody>
      </p:sp>
      <p:sp>
        <p:nvSpPr>
          <p:cNvPr id="10" name="fact-label"/>
          <p:cNvSpPr txBox="1"/>
          <p:nvPr/>
        </p:nvSpPr>
        <p:spPr>
          <a:xfrm>
            <a:off x="558800" y="302641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02641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45 minutes of it</a:t>
            </a:r>
          </a:p>
        </p:txBody>
      </p:sp>
      <p:sp>
        <p:nvSpPr>
          <p:cNvPr id="12" name="fact-label"/>
          <p:cNvSpPr txBox="1"/>
          <p:nvPr/>
        </p:nvSpPr>
        <p:spPr>
          <a:xfrm>
            <a:off x="558800" y="330517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30517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https://giophysics.com/chapter-6/elastic-potential-energy/</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ELASTIC POTENTIAL ENERGY</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Elastic Potential Energy.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30</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Elastic store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53848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Us = 1/2 kx²</a:t>
            </a:r>
          </a:p>
        </p:txBody>
      </p:sp>
      <p:sp>
        <p:nvSpPr>
          <p:cNvPr id="7" name="text"/>
          <p:cNvSpPr txBox="1"/>
          <p:nvPr/>
        </p:nvSpPr>
        <p:spPr>
          <a:xfrm>
            <a:off x="558800" y="2626360"/>
            <a:ext cx="53848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Stretching and compression both store positive energy</a:t>
            </a:r>
          </a:p>
        </p:txBody>
      </p:sp>
      <p:sp>
        <p:nvSpPr>
          <p:cNvPr id="8" name="text"/>
          <p:cNvSpPr txBox="1"/>
          <p:nvPr/>
        </p:nvSpPr>
        <p:spPr>
          <a:xfrm>
            <a:off x="558800" y="2985135"/>
            <a:ext cx="53848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53848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Energy stored in a stretched or squashed spring — doubling the stretch stores four times the energy.</a:t>
            </a:r>
          </a:p>
        </p:txBody>
      </p:sp>
      <p:sp>
        <p:nvSpPr>
          <p:cNvPr id="10" name="panel"/>
          <p:cNvSpPr/>
          <p:nvPr/>
        </p:nvSpPr>
        <p:spPr>
          <a:xfrm>
            <a:off x="6248400" y="1854200"/>
            <a:ext cx="5384800" cy="3359150"/>
          </a:xfrm>
          <a:prstGeom prst="rect">
            <a:avLst/>
          </a:prstGeom>
          <a:solidFill>
            <a:srgbClr val="FFFFFF"/>
          </a:solidFill>
          <a:ln w="9525">
            <a:solidFill>
              <a:srgbClr val="C6C8BB"/>
            </a:solidFill>
          </a:ln>
        </p:spPr>
      </p:sp>
      <p:pic>
        <p:nvPicPr>
          <p:cNvPr id="11" name="Elastic energy explorer: For a Hookean spring with fixed stiffness, stored energy follows the square of extension." descr="Elastic energy explorer: For a Hookean spring with fixed stiffness, stored energy follows the square of extension."/>
          <p:cNvPicPr>
            <a:picLocks noChangeAspect="1"/>
          </p:cNvPicPr>
          <p:nvPr/>
        </p:nvPicPr>
        <p:blipFill>
          <a:blip r:embed="rId3"/>
          <a:stretch>
            <a:fillRect/>
          </a:stretch>
        </p:blipFill>
        <p:spPr>
          <a:xfrm>
            <a:off x="6362700" y="1968500"/>
            <a:ext cx="5156200" cy="3130550"/>
          </a:xfrm>
          <a:prstGeom prst="rect">
            <a:avLst/>
          </a:prstGeom>
        </p:spPr>
      </p:pic>
      <p:sp>
        <p:nvSpPr>
          <p:cNvPr id="12" name="text"/>
          <p:cNvSpPr txBox="1"/>
          <p:nvPr/>
        </p:nvSpPr>
        <p:spPr>
          <a:xfrm>
            <a:off x="6248400" y="5276850"/>
            <a:ext cx="5384800" cy="19812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Elastic energy explorer</a:t>
            </a:r>
          </a:p>
        </p:txBody>
      </p:sp>
      <p:sp>
        <p:nvSpPr>
          <p:cNvPr id="13" name="text"/>
          <p:cNvSpPr txBox="1"/>
          <p:nvPr/>
        </p:nvSpPr>
        <p:spPr>
          <a:xfrm>
            <a:off x="6248400" y="5525770"/>
            <a:ext cx="5384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Move this graph on the live version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ELASTIC POTENTIAL ENERGY</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Elastic Potential Energy.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Work to load slowly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Wexternal = +ΔUs</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For quasistatic loading without losses</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Stretch a spring slowly and every bit of work you do ends up stored in the spring.</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ELASTIC POTENTIAL ENERGY</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Elastic Potential Energy.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30</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Stretched and squashed, side by side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3284220" y="1854200"/>
            <a:ext cx="5623560" cy="3600450"/>
          </a:xfrm>
          <a:prstGeom prst="rect">
            <a:avLst/>
          </a:prstGeom>
          <a:solidFill>
            <a:srgbClr val="FFFFFF"/>
          </a:solidFill>
          <a:ln w="9525">
            <a:solidFill>
              <a:srgbClr val="C6C8BB"/>
            </a:solidFill>
          </a:ln>
        </p:spPr>
      </p:sp>
      <p:pic>
        <p:nvPicPr>
          <p:cNvPr id="7" name="One spring drawn three times against a single dashed line marking its natural length: relaxed with no arrow, extended by x with the spring's force pointing back, and compressed by the same x with the force pointing the other way." descr="One spring drawn three times against a single dashed line marking its natural length: relaxed with no arrow, extended by x with the spring's force pointing back, and compressed by the same x with the force pointing the other way."/>
          <p:cNvPicPr>
            <a:picLocks noChangeAspect="1"/>
          </p:cNvPicPr>
          <p:nvPr/>
        </p:nvPicPr>
        <p:blipFill>
          <a:blip r:embed="rId3"/>
          <a:stretch>
            <a:fillRect/>
          </a:stretch>
        </p:blipFill>
        <p:spPr>
          <a:xfrm>
            <a:off x="3398520" y="1968500"/>
            <a:ext cx="5394960" cy="3371850"/>
          </a:xfrm>
          <a:prstGeom prst="rect">
            <a:avLst/>
          </a:prstGeom>
        </p:spPr>
      </p:pic>
      <p:sp>
        <p:nvSpPr>
          <p:cNvPr id="8" name="text"/>
          <p:cNvSpPr txBox="1"/>
          <p:nvPr/>
        </p:nvSpPr>
        <p:spPr>
          <a:xfrm>
            <a:off x="558800" y="5518150"/>
            <a:ext cx="11074400" cy="3962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One spring drawn three times against a single dashed line marking its natural length: relaxed with no arrow, extended by x with the spring's force pointing back, and compressed by the same x with the force pointing the other way.</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ELASTIC POTENTIAL ENERGY</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Elastic Potential Energy.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30</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340100"/>
            <a:ext cx="11074400" cy="26416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F = kx is the magnitude of the slowly applied loading force. The spring's own force is Fspring = -kx.</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ELASTIC POTENTIAL ENERGY</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Elastic Potential Energy.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30</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spring with k = 100 N/m is compressed 0.20 m. How much energy is stored?</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ELASTIC POTENTIAL ENERGY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Elastic Potential Energy.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30</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spring with k = 100 N/m is compressed 0.20 m. How much energy is stored?</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Us = ½kx² = ½ × 100 × 0.04.</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Us = 2.0 J.</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ELASTIC POTENTIAL ENERGY</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Elastic Potential Energy.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30</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Us = 2.0 J</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ENERGY  ·  ELASTIC POTENTIAL ENERGY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Energy — Elastic Potential Energy.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16 / 30</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spring has k = 250 N/m and is stretched 0.12 m. Find the spring force magnitude and stored energy.</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ELASTIC POTENTIAL ENERGY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Elastic Potential Energy.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30</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spring has k = 250 N/m and is stretched 0.12 m. Find the spring force magnitude and stored energy.</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Force magnitude = k|x| = (250)(0.12) N.</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Us = 1/2 kx² = 1/2(250)(0.12²) J.</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spring force points opposite to the extension.</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ELASTIC POTENTIAL ENERGY</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Elastic Potential Energy.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30</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|Fspring| = 30 N and Us = 1.80 J</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ENERGY  ·  ELASTIC POTENTIAL ENERGY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Energy — Elastic Potential Energy.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19 / 30</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1900" b="1" i="0" dirty="0">
                <a:solidFill>
                  <a:srgbClr val="102E29"/>
                </a:solidFill>
                <a:latin typeface="Arial"/>
                <a:cs typeface="Arial"/>
              </a:rPr>
              <a:t>Two identical springs are joined end to end and the pair is pulled out by 10 cm. A single one of those springs is pulled out by 10 cm. Which stores more energy?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2709252"/>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Two springs against one, and both stretched by the same amount. Two of anything ought to hold twice as much.</a:t>
            </a:r>
          </a:p>
        </p:txBody>
      </p:sp>
      <p:sp>
        <p:nvSpPr>
          <p:cNvPr id="7" name="text"/>
          <p:cNvSpPr txBox="1"/>
          <p:nvPr/>
        </p:nvSpPr>
        <p:spPr>
          <a:xfrm>
            <a:off x="558800" y="344839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656037"/>
            <a:ext cx="11074400" cy="112268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The single spring — twice as much. Joined end to end, the pair is half as stiff, so the same 10 cm is shared as 5 cm each and the pair only reaches half the force. Us = ½kx² with k halved gives E/2 against the single spring's E. Put the two side by side instead and you get 2E. The same displacement, and a factor of four between the two arrangements.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ELASTIC POTENTIAL ENERGY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Elastic Potential Energy.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30</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125476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The block is moved 6 cm to the right of the natural length, then 6 cm to the left of it. Compare the spring's force and its stored energy in the two cases.</a:t>
            </a:r>
          </a:p>
        </p:txBody>
      </p:sp>
      <p:sp>
        <p:nvSpPr>
          <p:cNvPr id="7" name="text"/>
          <p:cNvSpPr txBox="1"/>
          <p:nvPr/>
        </p:nvSpPr>
        <p:spPr>
          <a:xfrm>
            <a:off x="558800" y="326136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Both reverse: the force flips direction and the stored energy goes negative</a:t>
            </a:r>
          </a:p>
        </p:txBody>
      </p:sp>
      <p:sp>
        <p:nvSpPr>
          <p:cNvPr id="8" name="text"/>
          <p:cNvSpPr txBox="1"/>
          <p:nvPr/>
        </p:nvSpPr>
        <p:spPr>
          <a:xfrm>
            <a:off x="558800" y="380746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The force reverses; the stored energy is exactly the same</a:t>
            </a:r>
          </a:p>
        </p:txBody>
      </p:sp>
      <p:sp>
        <p:nvSpPr>
          <p:cNvPr id="9" name="text"/>
          <p:cNvSpPr txBox="1"/>
          <p:nvPr/>
        </p:nvSpPr>
        <p:spPr>
          <a:xfrm>
            <a:off x="558800" y="410591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The force is the same; it is the stored energy that reverses</a:t>
            </a:r>
          </a:p>
        </p:txBody>
      </p:sp>
      <p:sp>
        <p:nvSpPr>
          <p:cNvPr id="10" name="panel"/>
          <p:cNvSpPr/>
          <p:nvPr/>
        </p:nvSpPr>
        <p:spPr>
          <a:xfrm>
            <a:off x="7010400" y="1854200"/>
            <a:ext cx="4622800" cy="2974975"/>
          </a:xfrm>
          <a:prstGeom prst="rect">
            <a:avLst/>
          </a:prstGeom>
          <a:solidFill>
            <a:srgbClr val="FFFFFF"/>
          </a:solidFill>
          <a:ln w="9525">
            <a:solidFill>
              <a:srgbClr val="C6C8BB"/>
            </a:solidFill>
          </a:ln>
        </p:spPr>
      </p:sp>
      <p:pic>
        <p:nvPicPr>
          <p:cNvPr id="11" name="One spring drawn three times against a single dashed line marking its natural length: relaxed with no arrow, extended by x with the spring's force pointing back, and compressed by the same x with the force pointing the other way." descr="One spring drawn three times against a single dashed line marking its natural length: relaxed with no arrow, extended by x with the spring's force pointing back, and compressed by the same x with the force pointing the other way."/>
          <p:cNvPicPr>
            <a:picLocks noChangeAspect="1"/>
          </p:cNvPicPr>
          <p:nvPr/>
        </p:nvPicPr>
        <p:blipFill>
          <a:blip r:embed="rId3"/>
          <a:stretch>
            <a:fillRect/>
          </a:stretch>
        </p:blipFill>
        <p:spPr>
          <a:xfrm>
            <a:off x="7124700" y="1968500"/>
            <a:ext cx="4394200" cy="2746375"/>
          </a:xfrm>
          <a:prstGeom prst="rect">
            <a:avLst/>
          </a:prstGeom>
        </p:spPr>
      </p:pic>
      <p:sp>
        <p:nvSpPr>
          <p:cNvPr id="12" name="text"/>
          <p:cNvSpPr txBox="1"/>
          <p:nvPr/>
        </p:nvSpPr>
        <p:spPr>
          <a:xfrm>
            <a:off x="7010400" y="4892675"/>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One spring drawn three times against a single dashed line marking its natural length: relaxed with no arrow, extended by x with the spring's force pointing back, and compressed by the same x with the force pointing the other way.</a:t>
            </a:r>
          </a:p>
        </p:txBody>
      </p:sp>
      <p:sp>
        <p:nvSpPr>
          <p:cNvPr id="13" name="text"/>
          <p:cNvSpPr txBox="1"/>
          <p:nvPr/>
        </p:nvSpPr>
        <p:spPr>
          <a:xfrm>
            <a:off x="7010400" y="5934075"/>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ELASTIC POTENTIAL ENERGY</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Elastic Potential Energy.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30</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86214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The force reverses; the stored energy is exactly the same</a:t>
            </a:r>
          </a:p>
        </p:txBody>
      </p:sp>
      <p:sp>
        <p:nvSpPr>
          <p:cNvPr id="7" name="text"/>
          <p:cNvSpPr txBox="1"/>
          <p:nvPr/>
        </p:nvSpPr>
        <p:spPr>
          <a:xfrm>
            <a:off x="558800" y="320885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416495"/>
            <a:ext cx="11074400" cy="9906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Fspring = −kx has one factor of x in it, so changing the sign of x changes the sign of the force — the spring pulls back when stretched and pushes back when compressed, which is what the two arrows in the drawing show. Us = ½kx² has x squared, and squaring destroys the sign. Both displacements store ½k(0.06)², to the joule. There is no such thing as negative stored energy in a spring: you did work either way, and either way it will give it back.</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ENERGY  ·  ELASTIC POTENTIAL ENERGY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Energy — Elastic Potential Energy.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21 / 30</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879481"/>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spring stores 2 J at extension x. How much does it store at extension 2x?</a:t>
            </a:r>
          </a:p>
        </p:txBody>
      </p:sp>
      <p:sp>
        <p:nvSpPr>
          <p:cNvPr id="7" name="option-letter"/>
          <p:cNvSpPr txBox="1"/>
          <p:nvPr/>
        </p:nvSpPr>
        <p:spPr>
          <a:xfrm>
            <a:off x="558800" y="3363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363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2 J</a:t>
            </a:r>
          </a:p>
        </p:txBody>
      </p:sp>
      <p:sp>
        <p:nvSpPr>
          <p:cNvPr id="9" name="option-letter"/>
          <p:cNvSpPr txBox="1"/>
          <p:nvPr/>
        </p:nvSpPr>
        <p:spPr>
          <a:xfrm>
            <a:off x="558800" y="3744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744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4 J</a:t>
            </a:r>
          </a:p>
        </p:txBody>
      </p:sp>
      <p:sp>
        <p:nvSpPr>
          <p:cNvPr id="11" name="option-letter"/>
          <p:cNvSpPr txBox="1"/>
          <p:nvPr/>
        </p:nvSpPr>
        <p:spPr>
          <a:xfrm>
            <a:off x="558800" y="4125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125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8 J</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ELASTIC POTENTIAL ENERGY</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Elastic Potential Energy.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30</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C  8 J</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Us is proportional to x², so doubling x multiplies the energy by four: 8 J.</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2 J is the energy at x, unchanged — which would be right if the store did not depend on the stretch at all. It depends on it twice over.</a:t>
            </a:r>
          </a:p>
        </p:txBody>
      </p:sp>
      <p:sp>
        <p:nvSpPr>
          <p:cNvPr id="11" name="text"/>
          <p:cNvSpPr txBox="1"/>
          <p:nvPr/>
        </p:nvSpPr>
        <p:spPr>
          <a:xfrm>
            <a:off x="558800" y="387731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B   4 J is 2 × 2 J, the answer for a store that grew in step with the extension. It grows with the square of it, so doubling x is a factor of four, not two.</a:t>
            </a:r>
          </a:p>
        </p:txBody>
      </p:sp>
      <p:sp>
        <p:nvSpPr>
          <p:cNvPr id="12" name="text"/>
          <p:cNvSpPr txBox="1"/>
          <p:nvPr/>
        </p:nvSpPr>
        <p:spPr>
          <a:xfrm>
            <a:off x="558800" y="437007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C   Correct. Us = ½kx², so 2x stores 2² = 4 times as much: 4 × 2 J = 8 J. The same reason the force–extension graph's area is a triangle rather than a rectangle.</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ENERGY  ·  ELASTIC POTENTIAL ENERGY</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Energy — Elastic Potential Energy.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23 / 30</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0.050 kg dart is fired vertically by a spring (k = 800 N/m) compressed 0.10 m. Ignoring losses, how high does it rise above the release point?</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ELASTIC POTENTIAL ENERGY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Elastic Potential Energy.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24 / 30</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0.050 kg dart is fired vertically by a spring (k = 800 N/m) compressed 0.10 m. Ignoring losses, how high does it rise above the release point?</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Us = ½ × 800 × 0.01 = 4.0 J.</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All becomes Ug at the top: mgh = 4.0.</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h = 4.0 / (0.050 × 9.81) ≈ 8.2 m.</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ELASTIC POTENTIAL ENERGY</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Elastic Potential Energy.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30</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h ≈ 8.2 m</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ENERGY  ·  ELASTIC POTENTIAL ENERGY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Energy — Elastic Potential Energy.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26 / 30</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Two identical springs (k each) store energy E when one is stretched by x. Compare the total energy when the pair is stretched x in series and x in parallel.</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ELASTIC POTENTIAL ENERGY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Elastic Potential Energy.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27 / 30</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Two identical springs (k each) store energy E when one is stretched by x. Compare the total energy when the pair is stretched x in series and x in parallel.</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Series: combined k/2, so U = ½(k/2)x² = E/2 — each spring stretches only x/2.</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Parallel: combined 2k, so U = ½(2k)x² = 2E.</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same displacement stores four times more in parallel than in series.</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ELASTIC POTENTIAL ENERGY</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Elastic Potential Energy.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30</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Series: E/2. Parallel: 2E — a factor of 4 between the arrangements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ENERGY  ·  ELASTIC POTENTIAL ENERGY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Energy — Elastic Potential Energy.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29 / 30</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046046"/>
            <a:ext cx="11074400" cy="9906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Elastic potential energy is energy stored when an elastic object is stretched or compressed.</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ELASTIC POTENTIAL ENERGY</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Elastic Potential Energy.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30</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ENERGY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4.4 Energy Conversion &amp; Conservation</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https://giophysics.com/chapter-6/energy-conversion-conservation/</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https://giophysics.com/chapter-6/elastic-potential-energy/</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https://giophysics.com/chapter-6/presentation/?lesson=elastic</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Energy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https://giophysics.com/chapter-6/</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https://giophysics.com/downloads/6-3-elastic-potential-energy.pdf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ELASTIC POTENTIAL ENERGY</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Elastic Potential Energy.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30 / 30</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24900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456647"/>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Pulling back a toy launcher stretches its spring, storing energy that can launch the toy.</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ELASTIC POTENTIAL ENERGY</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Elastic Potential Energy.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30</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Energy stored by deformation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For a Hooke's-law spring, the force grows linearly with deformation. The stored energy is the area under the force-displacement graph, so it grows with x squared.</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ELASTIC POTENTIAL ENERGY</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Elastic Potential Energy.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30</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Natural length</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Measure x from the unstrained equilibrium position, not from the end of the table.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ELASTIC POTENTIAL ENERGY</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Elastic Potential Energy.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30</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Force reverses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 positive extension gives a negative restoring force; compression reverses that direction.</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ELASTIC POTENTIAL ENERGY</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Elastic Potential Energy.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30</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Energy does not reverse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Because x is squared, equal compression and extension store equal Us.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ELASTIC POTENTIAL ENERGY</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Elastic Potential Energy.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30</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Restoring force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Fspring = -kx</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The minus sign points toward equilibrium</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spring always pulls or pushes back toward its natural length; the further you displace it (x), the harder it resists.</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ELASTIC POTENTIAL ENERGY</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Elastic Potential Energy.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30</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30</Slides>
  <Notes>30</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Energy — Elastic Potential Energy</dc:title>
  <dc:subject>Energy</dc:subject>
  <dc:creator>GioPhysics</dc:creator>
  <cp:keywords>lesson, Energy, chapter-6,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