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Energy — Energy Model for Gaming. Lesson 6 of 6.</a:t>
            </a:r>
          </a:p>
          <a:p>
            <a:pPr marL="0" indent="0">
              <a:buNone/>
            </a:pPr>
            <a:r>
              <a:rPr lang="en-GB" sz="1200" dirty="0"/>
              <a:t>[Intro] Pull one spring. The pod stops exactly where its energy runs out — park it on the beacon.</a:t>
            </a:r>
          </a:p>
          <a:p>
            <a:pPr marL="0" indent="0">
              <a:buNone/>
            </a:pPr>
            <a:r>
              <a:rPr lang="en-GB" sz="1200" dirty="0"/>
              <a:t>[Source] https://giophysics.com/chapter-6/energy-model-for-gaming/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Ramp cost: Eout = mgd sin θ + μmgd cos θ</a:t>
            </a:r>
          </a:p>
          <a:p>
            <a:pPr marL="0" indent="0">
              <a:buNone/>
            </a:pPr>
            <a:r>
              <a:rPr lang="en-GB" sz="1200" dirty="0"/>
              <a:t>[In plain English] What the slope charges: lifting the pod, and heating the surface it slides on.</a:t>
            </a:r>
          </a:p>
          <a:p>
            <a:pPr marL="0" indent="0">
              <a:buNone/>
            </a:pPr>
            <a:r>
              <a:rPr lang="en-GB" sz="1200" dirty="0"/>
              <a:t>[Note] Climb plus friction over a slope distance 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Where it stops: d = kx² / (2mg(sin θ + μ cos θ))</a:t>
            </a:r>
          </a:p>
          <a:p>
            <a:pPr marL="0" indent="0">
              <a:buNone/>
            </a:pPr>
            <a:r>
              <a:rPr lang="en-GB" sz="1200" dirty="0"/>
              <a:t>[In plain English] Balance the two lines above and the stopping point falls out — that is the whole game in one equation.</a:t>
            </a:r>
          </a:p>
          <a:p>
            <a:pPr marL="0" indent="0">
              <a:buNone/>
            </a:pPr>
            <a:r>
              <a:rPr lang="en-GB" sz="1200" dirty="0"/>
              <a:t>[Note] Set Ein = Eout and solve for 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spring launcher at the foot of a ramp of angle θ, a pod partway up it with friction drawn back down the slope against its motion, a beacon standing further up, and the slope distance marked 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Doubling the pull does not double the distance. Energy goes as x², so twice the compression buys four times the reach.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game pod needs 500 J to climb a ramp and 200 J to overcome friction. What minimum energy must the launcher supply?</a:t>
            </a:r>
          </a:p>
          <a:p>
            <a:pPr marL="0" indent="0">
              <a:buNone/>
            </a:pPr>
            <a:r>
              <a:rPr lang="en-GB" sz="1200" dirty="0"/>
              <a:t>[Answer] 700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Energy needed = climb + friction = 500 + 200.</a:t>
            </a:r>
          </a:p>
          <a:p>
            <a:pPr marL="0" indent="0">
              <a:buNone/>
            </a:pPr>
            <a:r>
              <a:rPr lang="en-GB" sz="1200" dirty="0"/>
              <a:t>[Step 2] 700 J minimum (finishing with zero speed).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700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kg pod climbs 4.0 m, crosses 8.0 m with μ = 0.08, and must finish at 3.0 m/s. Find the minimum energy supply.</a:t>
            </a:r>
          </a:p>
          <a:p>
            <a:pPr marL="0" indent="0">
              <a:buNone/>
            </a:pPr>
            <a:r>
              <a:rPr lang="en-GB" sz="1200" dirty="0"/>
              <a:t>[Answer] Minimum supply ≈ 3.00 kJ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Climb cost = mgh = (60)(9.8)(4.0) = 2,352 J.</a:t>
            </a:r>
          </a:p>
          <a:p>
            <a:pPr marL="0" indent="0">
              <a:buNone/>
            </a:pPr>
            <a:r>
              <a:rPr lang="en-GB" sz="1200" dirty="0"/>
              <a:t>[Step 2] Friction cost = μmgd = (0.08)(60)(9.8)(8.0) = 376.3 J.</a:t>
            </a:r>
          </a:p>
          <a:p>
            <a:pPr marL="0" indent="0">
              <a:buNone/>
            </a:pPr>
            <a:r>
              <a:rPr lang="en-GB" sz="1200" dirty="0"/>
              <a:t>[Step 3] Target K = 1/2(60)(3.0²) = 270 J; add all three costs.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Minimum supply ≈ 3.00 kJ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ramps rise to the same height, one short and steep, one long and shallow. The pod has just enough energy for the steep one. Does it make the shallow one? The shallow ramp is the gentle option — less climbing per metre, and every push feels easier on it.</a:t>
            </a:r>
          </a:p>
          <a:p>
            <a:pPr marL="0" indent="0">
              <a:buNone/>
            </a:pPr>
            <a:r>
              <a:rPr lang="en-GB" sz="1200" dirty="0"/>
              <a:t>[Answer] No, and it is not close. The climb costs mgh either way, because the height is the same. What changes is the friction bill: μmgd cos θ, and the shallow ramp is far longer, so the pod is dragged over much more track for the same gain. Shallower is easier per metre and dearer overall.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You halve the pod's mass and pull the spring back exactly as far as before. How far up the ramp does it get?</a:t>
            </a:r>
          </a:p>
          <a:p>
            <a:pPr marL="0" indent="0">
              <a:buNone/>
            </a:pPr>
            <a:r>
              <a:rPr lang="en-GB" sz="1200" dirty="0"/>
              <a:t>[Options] A The same distance — the spring stored the same energy   B Twice as far   C Four times as far</a:t>
            </a:r>
          </a:p>
          <a:p>
            <a:pPr marL="0" indent="0">
              <a:buNone/>
            </a:pPr>
            <a:r>
              <a:rPr lang="en-GB" sz="1200" dirty="0"/>
              <a:t>[Figure] A spring launcher at the foot of a ramp of angle θ, a pod partway up it with friction drawn back down the slope against its motion, a beacon standing further up, and the slope distance marked 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Twice as far. The supply is ½kx², untouched, so the same joules go in. The bill is the part that changed: both the climb and the friction are charged per metre in proportion to mg, so halving m halves the cost of every metre and the same budget buys twice as many. Written out, d = kx²/(2mg(sin θ + μ cos θ)) — mass sits on the bottom, once. Four times as far would need mass squared, and nothing in the ramp's charges is squared.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pod stops halfway to the beacon. You double the spring compression. What happens to the distance it travels?</a:t>
            </a:r>
          </a:p>
          <a:p>
            <a:pPr marL="0" indent="0">
              <a:buNone/>
            </a:pPr>
            <a:r>
              <a:rPr lang="en-GB" sz="1200" dirty="0"/>
              <a:t>[Figure] The spring's stored energy drawn as a single bar, with an arrow down to a second bar of the same length cut into three parts labelled climb, friction, and the motion the pod has left.</a:t>
            </a:r>
          </a:p>
          <a:p>
            <a:pPr marL="0" indent="0">
              <a:buNone/>
            </a:pPr>
            <a:r>
              <a:rPr lang="en-GB" sz="1200" dirty="0"/>
              <a:t>[Options] A It doubles, so the pod lands on the beacon   B It quadruples, so the pod sails past the beacon   C It stays the same, because mass has not changed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pod stops halfway to the beacon. You double the spring compression. What happens to the distance it travels?</a:t>
            </a:r>
          </a:p>
          <a:p>
            <a:pPr marL="0" indent="0">
              <a:buNone/>
            </a:pPr>
            <a:r>
              <a:rPr lang="en-GB" sz="1200" dirty="0"/>
              <a:t>[Option by option] A: This is the answer if the reach followed the pull in step, and the launcher does feel that way in the hand. The spring stores ½kx², so the budget doubles twice over while the ramp's price per metre has not moved at all.  B: Correct. d ∝ x², so twice the compression is four times the reach — the pod stops well past the beacon. Aim for a beacon at four times the distance, not two.  C: Mass has not changed, which is true, and it is why the ramp still charges the same per metre. That is only half the sum: the budget being spent is four times what it was.</a:t>
            </a:r>
          </a:p>
          <a:p>
            <a:pPr marL="0" indent="0">
              <a:buNone/>
            </a:pPr>
            <a:r>
              <a:rPr lang="en-GB" sz="1200" dirty="0"/>
              <a:t>[Answer] B — It quadruples, so the pod sails past the beacon</a:t>
            </a:r>
          </a:p>
          <a:p>
            <a:pPr marL="0" indent="0">
              <a:buNone/>
            </a:pPr>
            <a:r>
              <a:rPr lang="en-GB" sz="1200" dirty="0"/>
              <a:t>[Why] Stored energy is ½kx², and the ramp charges a fixed cost per metre, so d ∝ x².</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40 kg pod launches at 12 m/s, climbs 3.0 m, and crosses 10 m of track with μ = 0.10. What speed remains at the end?</a:t>
            </a:r>
          </a:p>
          <a:p>
            <a:pPr marL="0" indent="0">
              <a:buNone/>
            </a:pPr>
            <a:r>
              <a:rPr lang="en-GB" sz="1200" dirty="0"/>
              <a:t>[Answer] v ≈ 8.1 m/s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Start: K = ½ × 40 × 144 = 2880 J.</a:t>
            </a:r>
          </a:p>
          <a:p>
            <a:pPr marL="0" indent="0">
              <a:buNone/>
            </a:pPr>
            <a:r>
              <a:rPr lang="en-GB" sz="1200" dirty="0"/>
              <a:t>[Step 2] Costs: mgh = 40 × 9.81 × 3.0 ≈ 1177 J; friction = μmgd = 0.10 × 40 × 9.81 × 10 ≈ 392 J.</a:t>
            </a:r>
          </a:p>
          <a:p>
            <a:pPr marL="0" indent="0">
              <a:buNone/>
            </a:pPr>
            <a:r>
              <a:rPr lang="en-GB" sz="1200" dirty="0"/>
              <a:t>[Step 3] K(end) = 2880 − 1177 − 392 ≈ 1311 J → v = √(2 × 1311/40) ≈ 8.1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8.1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Design check: a 60 kg pod uses a spring (k = 5000 N/m) compressed 0.80 m, then a motor delivering 400 W for 6.0 s. Can it complete a course needing 4.0 kJ (climb + friction) and arrive at at least 5.0 m/s?</a:t>
            </a:r>
          </a:p>
          <a:p>
            <a:pPr marL="0" indent="0">
              <a:buNone/>
            </a:pPr>
            <a:r>
              <a:rPr lang="en-GB" sz="1200" dirty="0"/>
              <a:t>[Answer] No — it arrives with 0 J spare; it needs ~750 J more (e.g. compress the spring to ≈ 0.97 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Spring: ½ × 5000 × 0.64 = 1600 J. Motor: 400 × 6.0 = 2400 J. Supply = 4000 J.</a:t>
            </a:r>
          </a:p>
          <a:p>
            <a:pPr marL="0" indent="0">
              <a:buNone/>
            </a:pPr>
            <a:r>
              <a:rPr lang="en-GB" sz="1200" dirty="0"/>
              <a:t>[Step 2] Course cost 4000 J leaves 0 J of kinetic energy — the pod would arrive at rest.</a:t>
            </a:r>
          </a:p>
          <a:p>
            <a:pPr marL="0" indent="0">
              <a:buNone/>
            </a:pPr>
            <a:r>
              <a:rPr lang="en-GB" sz="1200" dirty="0"/>
              <a:t>[Step 3] Required arrival K = ½ × 60 × 25 = 750 J → shortfall 750 J; the design fails; raise compression to √(2 × 2350/5000) ≈ 0.97 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it arrives with 0 J spare; it needs ~750 J more (e.g. compress the spring to ≈ 0.97 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energy game model tracks energy stores and transfers to decide how an object's motion changes.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https://giophysics.com/chapter-6/presentation/?lesson=gaming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game can subtract energy lost to friction from a spring's stored energy before calculating a cart's launch speed.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useful game model makes every gain and cost visible. One store fills the budget, and the ramp spends it: height takes mgd sin θ per metre and friction takes μmgd cos θ per metre, so the pod halts the instant the budget hits zero.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pod has mass, speed, and a distance travelled up the slope.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Gravity and friction both bill per metre, so the pod slows at a constant rate until the budget empties.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bar splits the same total into motion, height, and heat, so a miss shows you which cost you underpaid.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Supply: Ein = 1/2 kx²</a:t>
            </a:r>
          </a:p>
          <a:p>
            <a:pPr marL="0" indent="0">
              <a:buNone/>
            </a:pPr>
            <a:r>
              <a:rPr lang="en-GB" sz="1200" dirty="0"/>
              <a:t>[In plain English] The whole budget: the only energy the pod ever gets is what the spring stored before launch.</a:t>
            </a:r>
          </a:p>
          <a:p>
            <a:pPr marL="0" indent="0">
              <a:buNone/>
            </a:pPr>
            <a:r>
              <a:rPr lang="en-GB" sz="1200" dirty="0"/>
              <a:t>[Note] x is the spring compression in metres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6/presentation/?lesson=gam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6/presentation/?lesson=gam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6/presentation/?lesson=gam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6/energy-model-for-gaming/" TargetMode="External"/><Relationship Id="rId4" Type="http://schemas.openxmlformats.org/officeDocument/2006/relationships/hyperlink" Target="https://giophysics.com/chapter-6/presentation/?lesson=gaming" TargetMode="External"/><Relationship Id="rId5" Type="http://schemas.openxmlformats.org/officeDocument/2006/relationships/hyperlink" Target="https://giophysics.com/chapter-6/" TargetMode="External"/><Relationship Id="rId6" Type="http://schemas.openxmlformats.org/officeDocument/2006/relationships/hyperlink" Target="https://giophysics.com/downloads/6-6-energy-model-for-gam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04 · Energy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Alpine Relay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Energy Model for Gaming</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Pull one spring. The pod stops exactly where its energy runs out — park it on the beacon.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Energy</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https://giophysics.com/chapter-6/energy-model-for-gaming/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Ramp cost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Eout = mgd sin θ + μmgd cos 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Climb plus friction over a slope distance 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 the slope charges: lifting the pod, and heating the surface it slides 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it stops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d = kx² / (2mg(sin θ + μ cos 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Set Ein = Eout and solve for 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Balance the two lines above and the stopping point falls out — that is the whole game in one equation.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Alpine Relay board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spring launcher at the foot of a ramp of angle θ, a pod partway up it with friction drawn back down the slope against its motion, a beacon standing further up, and the slope distance marked d." descr="A spring launcher at the foot of a ramp of angle θ, a pod partway up it with friction drawn back down the slope against its motion, a beacon standing further up, and the slope distance marked d."/>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spring launcher at the foot of a ramp of angle θ, a pod partway up it with friction drawn back down the slope against its motion, a beacon standing further up, and the slope distance marked 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Doubling the pull does not double the distance. Energy goes as x², so twice the compression buys four times the reach.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game pod needs 500 J to climb a ramp and 200 J to overcome friction. What minimum energy must the launcher supply?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game pod needs 500 J to climb a ramp and 200 J to overcome friction. What minimum energy must the launcher supply?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needed = climb + friction = 500 + 200.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700 J minimum (finishing with zero speed).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700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kg pod climbs 4.0 m, crosses 8.0 m with μ = 0.08, and must finish at 3.0 m/s. Find the minimum energy supply.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kg pod climbs 4.0 m, crosses 8.0 m with μ = 0.08, and must finish at 3.0 m/s. Find the minimum energy supply.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Climb cost = mgh = (60)(9.8)(4.0) = 2,352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cost = μmgd = (0.08)(60)(9.8)(8.0) = 376.3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Target K = 1/2(60)(3.0²) = 270 J; add all three costs.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Minimum supply ≈ 3.00 kJ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Two ramps rise to the same height, one short and steep, one long and shallow. The pod has just enough energy for the steep one. Does it make the shallow 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shallow ramp is the gentle option — less climbing per metre, and every push feels easier on it.</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and it is not close. The climb costs mgh either way, because the height is the same. What changes is the friction bill: μmgd cos θ, and the shallow ramp is far longer, so the pod is dragged over much more track for the same gain. Shallower is easier per metre and dearer overall.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halve the pod's mass and pull the spring back exactly as far as before. How far up the ramp does it get?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same distance — the spring stored the same energy</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Twice as far</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Four times as far</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spring launcher at the foot of a ramp of angle θ, a pod partway up it with friction drawn back down the slope against its motion, a beacon standing further up, and the slope distance marked d." descr="A spring launcher at the foot of a ramp of angle θ, a pod partway up it with friction drawn back down the slope against its motion, a beacon standing further up, and the slope distance marked d."/>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spring launcher at the foot of a ramp of angle θ, a pod partway up it with friction drawn back down the slope against its motion, a beacon standing further up, and the slope distance marked d.</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Twice as far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supply is ½kx², untouched, so the same joules go in. The bill is the part that changed: both the climb and the friction are charged per metre in proportion to mg, so halving m halves the cost of every metre and the same budget buys twice as many. Written out, d = kx²/(2mg(sin θ + μ cos θ)) — mass sits on the bottom, once. Four times as far would need mass squared, and nothing in the ramp's charges is squared.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pod stops halfway to the beacon. You double the spring compression. What happens to the distance it travels?</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 so the pod lands on the beacon</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quadruples, so the pod sails past the beacon</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the same, because mass has not changed</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The spring's stored energy drawn as a single bar, with an arrow down to a second bar of the same length cut into three parts labelled climb, friction, and the motion the pod has left." descr="The spring's stored energy drawn as a single bar, with an arrow down to a second bar of the same length cut into three parts labelled climb, friction, and the motion the pod has left."/>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spring's stored energy drawn as a single bar, with an arrow down to a second bar of the same length cut into three parts labelled climb, friction, and the motion the pod has left.</a:t>
            </a:r>
          </a:p>
        </p:txBody>
      </p:sp>
      <p:sp>
        <p:nvSpPr>
          <p:cNvPr id="16"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quadruples, so the pod sails past the beacon</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Stored energy is ½kx², and the ramp charges a fixed cost per metre, so d ∝ x².</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answer if the reach followed the pull in step, and the launcher does feel that way in the hand. The spring stores ½kx², so the budget doubles twice over while the ramp's price per metre has not moved at all.</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d ∝ x², so twice the compression is four times the reach — the pod stops well past the beacon. Aim for a beacon at four times the distance, not two.</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Mass has not changed, which is true, and it is why the ramp still charges the same per metre. That is only half the sum: the budget being spent is four times what it was.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40 kg pod launches at 12 m/s, climbs 3.0 m, and crosses 10 m of track with μ = 0.10. What speed remains at the end?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40 kg pod launches at 12 m/s, climbs 3.0 m, and crosses 10 m of track with μ = 0.10. What speed remains at the end?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Start: K = ½ × 40 × 144 = 2880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Costs: mgh = 40 × 9.81 × 3.0 ≈ 1177 J; friction = μmgd = 0.10 × 40 × 9.81 × 10 ≈ 392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K(end) = 2880 − 1177 − 392 ≈ 1311 J → v = √(2 × 1311/40) ≈ 8.1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8.1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Design check: a 60 kg pod uses a spring (k = 5000 N/m) compressed 0.80 m, then a motor delivering 400 W for 6.0 s. Can it complete a course needing 4.0 kJ (climb + friction) and arrive at at least 5.0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Design check: a 60 kg pod uses a spring (k = 5000 N/m) compressed 0.80 m, then a motor delivering 400 W for 6.0 s. Can it complete a course needing 4.0 kJ (climb + friction) and arrive at at least 5.0 m/s?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Spring: ½ × 5000 × 0.64 = 1600 J. Motor: 400 × 6.0 = 2400 J. Supply = 4000 J.</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Course cost 4000 J leaves 0 J of kinetic energy — the pod would arrive at rest.</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Required arrival K = ½ × 60 × 25 = 750 J → shortfall 750 J; the design fails; raise compression to √(2 × 2350/5000) ≈ 0.97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it arrives with 0 J spare; it needs ~750 J more (e.g. compress the spring to ≈ 0.97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energy game model tracks energy stores and transfers to decide how an object's motion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ENERGY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https://giophysics.com/chapter-6/energy-model-for-gaming/</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https://giophysics.com/chapter-6/presentation/?lesson=gaming</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Energy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https://giophysics.com/downloads/6-6-energy-model-for-gaming.pdf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game can subtract energy lost to friction from a spring's stored energy before calculating a cart's launch speed.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Alpine Relay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useful game model makes every gain and cost visible. One store fills the budget, and the ramp spends it: height takes mgd sin θ per metre and friction takes μmgd cos θ per metre, so the pod halts the instant the budget hits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pod has mass, speed, and a distance travelled up the slope.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Gravity and friction both bill per metre, so the pod slows at a constant rate until the budget empties.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Feedback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bar splits the same total into motion, height, and heat, so a miss shows you which cost you underpaid.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Supply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Ein = 1/2 kx²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x is the spring compression in metres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whole budget: the only energy the pod ever gets is what the spring stored before launch.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Energy Model for Gaming</dc:title>
  <dc:subject>Energy</dc:subject>
  <dc:creator>GioPhysics</dc:creator>
  <cp:keywords>lesson, Energy, chapter-6,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