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Momentum — Centre of Mass &amp; Linear Collisions. Lesson 4 of 7.</a:t>
            </a:r>
          </a:p>
          <a:p>
            <a:pPr marL="0" indent="0">
              <a:buNone/>
            </a:pPr>
            <a:r>
              <a:rPr lang="en-GB" sz="1200" dirty="0"/>
              <a:t>[Intro] The centre of mass follows the system momentum. Kinetic energy and restitution then tell you what kind of collision occurred.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https://giophysics.com/chapter-9/linear-collisions/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Kinetic energy is not generally conserved in a collision. Total energy is conserved, but some may leave the kinetic store.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2.0 kg cart at 3.0 m/s catches and couples to a stationary 4.0 kg cart. Find their common speed.</a:t>
            </a:r>
          </a:p>
          <a:p>
            <a:pPr marL="0" indent="0">
              <a:buNone/>
            </a:pPr>
            <a:r>
              <a:rPr lang="en-GB" sz="1200" dirty="0"/>
              <a:t>[Answer] v′ = 1.0 m/s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mv = (m₁+m₂)v′: 2.0 × 3.0 = 6.0 × v′.</a:t>
            </a:r>
          </a:p>
          <a:p>
            <a:pPr marL="0" indent="0">
              <a:buNone/>
            </a:pPr>
            <a:r>
              <a:rPr lang="en-GB" sz="1200" dirty="0"/>
              <a:t>[Step 2] v′ = 1.0 m/s.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v′ = 1.0 m/s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1.0 kg cart at 4.0 m/s sticks to a stationary 3.0 kg cart. Find their common speed and the kinetic energy converted.</a:t>
            </a:r>
          </a:p>
          <a:p>
            <a:pPr marL="0" indent="0">
              <a:buNone/>
            </a:pPr>
            <a:r>
              <a:rPr lang="en-GB" sz="1200" dirty="0"/>
              <a:t>[Answer] Common velocity = +1.0 m/s; kinetic energy converted = 6.0 J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= [(1.0)(4.0) + (3.0)(0)]/(1.0 + 3.0) = 1.0 m/s.</a:t>
            </a:r>
          </a:p>
          <a:p>
            <a:pPr marL="0" indent="0">
              <a:buNone/>
            </a:pPr>
            <a:r>
              <a:rPr lang="en-GB" sz="1200" dirty="0"/>
              <a:t>[Step 2] Ki = 1/2(1.0)(4.0²) = 8.0 J.</a:t>
            </a:r>
          </a:p>
          <a:p>
            <a:pPr marL="0" indent="0">
              <a:buNone/>
            </a:pPr>
            <a:r>
              <a:rPr lang="en-GB" sz="1200" dirty="0"/>
              <a:t>[Step 3] Kf = 1/2(4.0)(1.0²) = 2.0 J, so 6.0 J leaves the kinetic store.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Common velocity = +1.0 m/s; kinetic energy converted = 6.0 J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Energy has been carried through the impact, and an embedding collision is the one place it certainly does not go. Momentum does: 0.010 × 300 = 2.01 × v′ gives 1.49 m/s. It is a tempting line because the second half of this problem genuinely is an energy calculation — the swing — and the habit carries backwards into the impact. The answer is the giveaway: a 2 kg block on strings does not rise 23 m.</a:t>
            </a:r>
          </a:p>
          <a:p>
            <a:pPr marL="0" indent="0">
              <a:buNone/>
            </a:pPr>
            <a:r>
              <a:rPr lang="en-GB" sz="1200" dirty="0"/>
              <a:t>[It should say] Momentum through the impact: 0.010 × 300 = 2.01 × v′, so v′ = 1.49 m/s and h = 1.49² / 19.62 ≈ 0.11 m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10 g bullet arrives at 300 m/s carrying 450 J and embeds in the 2.0 kg block. How much kinetic energy does the swinging block-and-bullet have?</a:t>
            </a:r>
          </a:p>
          <a:p>
            <a:pPr marL="0" indent="0">
              <a:buNone/>
            </a:pPr>
            <a:r>
              <a:rPr lang="en-GB" sz="1200" dirty="0"/>
              <a:t>[Options] A About 450 J — energy cannot simply disappear   B About 2 J   C About 225 J — half of it, since the block was at rest</a:t>
            </a:r>
          </a:p>
          <a:p>
            <a:pPr marL="0" indent="0">
              <a:buNone/>
            </a:pPr>
            <a:r>
              <a:rPr lang="en-GB" sz="1200" dirty="0"/>
              <a:t>[Figure] A 2.0 kilogram block hanging from two vertical strings with a 10 gram bullet approaching horizontally at 300 metres per second, and a dashed curve showing the swing to a rise marked only as h.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About 2 J. Momentum carries through the impact intact: 0.010 × 300 = 2.01 × v′, so the pair leaves at 1.49 m/s and its kinetic energy is ½ × 2.01 × 1.49² ≈ 2.2 J. That is half a per cent of what arrived. The other 448 J went into deforming the block and the bullet and heating both — energy is conserved, but almost none of it stays kinetic. This is why the block swings only about 11 cm, and why sharing momentum with a much larger mass is such an effective way to destroy kinetic energy.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Pull one ball back on a Newton's cradle and one ball flies out. Two at half the speed would carry the same momentum — so why never two? One ball of mass m at speed v carries mv. Two balls of mass m at v/2 carry 2m × v/2, which is also mv. The momentum books balance perfectly either way.</a:t>
            </a:r>
          </a:p>
          <a:p>
            <a:pPr marL="0" indent="0">
              <a:buNone/>
            </a:pPr>
            <a:r>
              <a:rPr lang="en-GB" sz="1200" dirty="0"/>
              <a:t>[Answer] Because momentum is not the only thing that has to balance. Steel on steel is very nearly elastic, so the kinetic energy has to come out the same too — and two balls at half speed carry ½(2m)(v/2)² = ¼mv², only half of the ½mv² that went in. There is nowhere for the other half to go. One ball at full speed is the only outcome that satisfies both books at once, which is why a collision needs two conservation laws and not one.</a:t>
            </a:r>
          </a:p>
          <a:p>
            <a:pPr marL="0" indent="0">
              <a:buNone/>
            </a:pPr>
            <a:r>
              <a:rPr lang="en-GB" sz="1200" dirty="0"/>
              <a:t>[Figure] A Newton's cradle of five identical steel balls hanging in a touching row from one frame, the end ball pulled back on its string and about to be released, and nothing at all drawn at the far end.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Which quantities are conserved in an isolated perfectly elastic collision?</a:t>
            </a:r>
          </a:p>
          <a:p>
            <a:pPr marL="0" indent="0">
              <a:buNone/>
            </a:pPr>
            <a:r>
              <a:rPr lang="en-GB" sz="1200" dirty="0"/>
              <a:t>[Options] A Momentum only   B Kinetic energy only   C Momentum and kinetic energy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Which quantities are conserved in an isolated perfectly elastic collision?</a:t>
            </a:r>
          </a:p>
          <a:p>
            <a:pPr marL="0" indent="0">
              <a:buNone/>
            </a:pPr>
            <a:r>
              <a:rPr lang="en-GB" sz="1200" dirty="0"/>
              <a:t>[Option by option] A: Momentum really is conserved in every isolated collision, so this is never wrong — it is incomplete. Perfectly elastic is a stronger statement than isolated, and it buys you a second equation.  B: Kinetic energy is the one that can fail. It survives here only because the collision is stated to be perfectly elastic; in any real collision some of it leaves for deformation, sound and heat.  C: Correct. Both, and that is the definition: e = 1, the relative speed of separation equal to the relative speed of approach. Two equations, which is exactly what it takes to solve for two unknown final velocities.</a:t>
            </a:r>
          </a:p>
          <a:p>
            <a:pPr marL="0" indent="0">
              <a:buNone/>
            </a:pPr>
            <a:r>
              <a:rPr lang="en-GB" sz="1200" dirty="0"/>
              <a:t>[Answer] C — Momentum and kinetic energy</a:t>
            </a:r>
          </a:p>
          <a:p>
            <a:pPr marL="0" indent="0">
              <a:buNone/>
            </a:pPr>
            <a:r>
              <a:rPr lang="en-GB" sz="1200" dirty="0"/>
              <a:t>[Why] Elastic collisions conserve the system's total momentum and total kinetic energy.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Two 0.50 kg gliders approach each other at 2.0 m/s and 1.0 m/s and collide elastically. Find their velocities afterwards.</a:t>
            </a:r>
          </a:p>
          <a:p>
            <a:pPr marL="0" indent="0">
              <a:buNone/>
            </a:pPr>
            <a:r>
              <a:rPr lang="en-GB" sz="1200" dirty="0"/>
              <a:t>[Answer] They swap: −1.0 m/s and +2.0 m/s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Equal masses in an elastic collision exchange velocities.</a:t>
            </a:r>
          </a:p>
          <a:p>
            <a:pPr marL="0" indent="0">
              <a:buNone/>
            </a:pPr>
            <a:r>
              <a:rPr lang="en-GB" sz="1200" dirty="0"/>
              <a:t>[Step 2] Glider 1 leaves at −1.0 m/s; glider 2 leaves at +2.0 m/s.</a:t>
            </a:r>
          </a:p>
          <a:p>
            <a:pPr marL="0" indent="0">
              <a:buNone/>
            </a:pPr>
            <a:r>
              <a:rPr lang="en-GB" sz="1200" dirty="0"/>
              <a:t>[Step 3] Check: momentum 0.5(2 − 1) = 0.5 kg·m/s before and 0.5(−1 + 2) = 0.5 after; K also matches.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They swap: −1.0 m/s and +2.0 m/s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10 g bullet at 300 m/s embeds in a 2.0 kg block hanging on strings (a ballistic pendulum). How high does the block swing?</a:t>
            </a:r>
          </a:p>
          <a:p>
            <a:pPr marL="0" indent="0">
              <a:buNone/>
            </a:pPr>
            <a:r>
              <a:rPr lang="en-GB" sz="1200" dirty="0"/>
              <a:t>[Answer] h ≈ 11 cm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Impact (momentum only): v′ = 0.010 × 300 ÷ 2.01 ≈ 1.49 m/s.</a:t>
            </a:r>
          </a:p>
          <a:p>
            <a:pPr marL="0" indent="0">
              <a:buNone/>
            </a:pPr>
            <a:r>
              <a:rPr lang="en-GB" sz="1200" dirty="0"/>
              <a:t>[Step 2] Swing (energy only): h = v′²/2g = 2.23 ÷ 19.62.</a:t>
            </a:r>
          </a:p>
          <a:p>
            <a:pPr marL="0" indent="0">
              <a:buNone/>
            </a:pPr>
            <a:r>
              <a:rPr lang="en-GB" sz="1200" dirty="0"/>
              <a:t>[Step 3] h ≈ 0.11 m — note 99.5% of the bullet's energy became heat in the impact.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h ≈ 11 cm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https://giophysics.com/chapter-9/presentation/?lesson=collisions moves them.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For an isolated one-dimensional collision, total momentum and centre-of-mass velocity remain constant. Elasticity is additional information: kinetic energy is conserved only in a perfectly elastic collision.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When external impulse is negligible, vCM is constant. Subtract it from every velocity to view the collision in the centre-of-mass frame.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Both total momentum and total kinetic energy are conserved; e = 1.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Momentum is conserved, but some kinetic energy becomes deformation, sound, or internal energy.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Momentum: m₁u₁ + m₂u₂ = m₁v₁ + m₂v₂</a:t>
            </a:r>
          </a:p>
          <a:p>
            <a:pPr marL="0" indent="0">
              <a:buNone/>
            </a:pPr>
            <a:r>
              <a:rPr lang="en-GB" sz="1200" dirty="0"/>
              <a:t>[In plain English] Momentum before a collision (left side, speeds u) equals momentum after (right side, speeds v), added over both objects with consistent signs.</a:t>
            </a:r>
          </a:p>
          <a:p>
            <a:pPr marL="0" indent="0">
              <a:buNone/>
            </a:pPr>
            <a:r>
              <a:rPr lang="en-GB" sz="1200" dirty="0"/>
              <a:t>[Note] Required for every isolated collision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Centre-of-mass motion: P = MvCM</a:t>
            </a:r>
          </a:p>
          <a:p>
            <a:pPr marL="0" indent="0">
              <a:buNone/>
            </a:pPr>
            <a:r>
              <a:rPr lang="en-GB" sz="1200" dirty="0"/>
              <a:t>[In plain English] The whole system behaves like one object of total mass M moving at the average (centre-of-mass) velocity.</a:t>
            </a:r>
          </a:p>
          <a:p>
            <a:pPr marL="0" indent="0">
              <a:buNone/>
            </a:pPr>
            <a:r>
              <a:rPr lang="en-GB" sz="1200" dirty="0"/>
              <a:t>[Note] vCM = (m₁u₁ + m₂u₂)/(m₁ + m₂)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Restitution: e = relative speed apart / relative speed together</a:t>
            </a:r>
          </a:p>
          <a:p>
            <a:pPr marL="0" indent="0">
              <a:buNone/>
            </a:pPr>
            <a:r>
              <a:rPr lang="en-GB" sz="1200" dirty="0"/>
              <a:t>[In plain English] How bouncy a collision is: 1 means a perfect bounce, 0 means the objects stick together.</a:t>
            </a:r>
          </a:p>
          <a:p>
            <a:pPr marL="0" indent="0">
              <a:buNone/>
            </a:pPr>
            <a:r>
              <a:rPr lang="en-GB" sz="1200" dirty="0"/>
              <a:t>[Note] 0 ≤ e ≤ 1 in the usual collision model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9/presentation/?lesson=collisions" TargetMode="Externa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9/presentation/?lesson=collisions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giophysics.com/chapter-9/non-linear-momentum/" TargetMode="External"/><Relationship Id="rId4" Type="http://schemas.openxmlformats.org/officeDocument/2006/relationships/hyperlink" Target="https://giophysics.com/chapter-9/linear-collisions/" TargetMode="External"/><Relationship Id="rId5" Type="http://schemas.openxmlformats.org/officeDocument/2006/relationships/hyperlink" Target="https://giophysics.com/chapter-9/presentation/?lesson=collisions" TargetMode="External"/><Relationship Id="rId6" Type="http://schemas.openxmlformats.org/officeDocument/2006/relationships/hyperlink" Target="https://giophysics.com/chapter-9/" TargetMode="External"/><Relationship Id="rId7" Type="http://schemas.openxmlformats.org/officeDocument/2006/relationships/hyperlink" Target="https://giophysics.com/downloads/9-4-linear-collisions.pdf" TargetMode="Externa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05 · Momentum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Follow the system, then the outcome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Centre of Mass &amp; Linear Collisions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The centre of mass follows the system momentum. Kinetic energy and restitution then tell you what kind of collision occurred.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4 of 7 in Momentum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15 slides in the 45-minute core run, about 41.5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https://giophysics.com/chapter-9/linear-collisions/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Kinetic energy is not generally conserved in a collision. Total energy is conserved, but some may leave the kinetic store.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28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2.0 kg cart at 3.0 m/s catches and couples to a stationary 4.0 kg cart. Find their common speed.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28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2.0 kg cart at 3.0 m/s catches and couples to a stationary 4.0 kg cart. Find their common speed.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mv = (m₁+m₂)v′: 2.0 × 3.0 = 6.0 × v′.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v′ = 1.0 m/s.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v′ = 1.0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13 / 28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1.0 kg cart at 4.0 m/s sticks to a stationary 3.0 kg cart. Find their common speed and the kinetic energy converted.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28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1.0 kg cart at 4.0 m/s sticks to a stationary 3.0 kg cart. Find their common speed and the kinetic energy converted.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[(1.0)(4.0) + (3.0)(0)]/(1.0 + 3.0) = 1.0 m/s.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Ki = 1/2(1.0)(4.0²) = 8.0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Kf = 1/2(4.0)(1.0²) = 2.0 J, so 6.0 J leaves the kinetic store.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Common velocity = +1.0 m/s; kinetic energy converted = 6.0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16 / 28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10 g bullet at 300 m/s embeds in a 2.0 kg block hanging on strings. How high does the block swing?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Kinetic energy of the bullet: ½ × 0.010 × 300² = 450 J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All of it goes to the block and bullet together: ½ × 2.01 × v′² = 450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v′ = 21.2 m/s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Rise: h = v′² / 2g = 449 / 19.62 ≈ 23 m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Energy has been carried through the impact, and an embedding collision is the one place it certainly does not go. Momentum does: 0.010 × 300 = 2.01 × v′ gives 1.49 m/s. It is a tempting line because the second half of this problem genuinely is an energy calculation — the swing — and the habit carries backwards into the impact. The answer is the giveaway: a 2 kg block on strings does not rise 23 m.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0819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28955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Momentum through the impact: 0.010 × 300 = 2.01 × v′, so v′ = 1.49 m/s and h = 1.49² / 19.62 ≈ 0.11 m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1254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10 g bullet arrives at 300 m/s carrying 450 J and embeds in the 2.0 kg block. How much kinetic energy does the swinging block-and-bullet have?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6136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About 450 J — energy cannot simply disappear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5981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About 2 J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85826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About 225 J — half of it, since the block was at rest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2.0 kilogram block hanging from two vertical strings with a 10 gram bullet approaching horizontally at 300 metres per second, and a dashed curve showing the swing to a rise marked only as h." descr="A 2.0 kilogram block hanging from two vertical strings with a 10 gram bullet approaching horizontally at 300 metres per second, and a dashed curve showing the swing to a rise marked only as h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2.0 kilogram block hanging from two vertical strings with a 10 gram bullet approaching horizontally at 300 metres per second, and a dashed curve showing the swing to a rise marked only as h.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46288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28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About 2 J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Momentum carries through the impact intact: 0.010 × 300 = 2.01 × v′, so the pair leaves at 1.49 m/s and its kinetic energy is ½ × 2.01 × 1.49² ≈ 2.2 J. That is half a per cent of what arrived. The other 448 J went into deforming the block and the bullet and heating both — energy is conserved, but almost none of it stays kinetic. This is why the block swings only about 11 cm, and why sharing momentum with a much larger mass is such an effective way to destroy kinetic energy.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102E29"/>
                </a:solidFill>
                <a:latin typeface="Arial"/>
                <a:cs typeface="Arial"/>
              </a:rPr>
              <a:t>Pull one ball back on a Newton's cradle and one ball flies out. Two at half the speed would carry the same momentum — so why never two?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One ball of mass m at speed v carries mv. Two balls of mass m at v/2 carry 2m × v/2, which is also mv. The momentum books balance perfectly either way.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2245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Because momentum is not the only thing that has to balance. Steel on steel is very nearly elastic, so the kinetic energy has to come out the same too — and two balls at half speed carry ½(2m)(v/2)² = ¼mv², only half of the ½mv² that went in. There is nowhere for the other half to go. One ball at full speed is the only outcome that satisfies both books at once, which is why a collision needs two conservation laws and not one.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A Newton's cradle of five identical steel balls hanging in a touching row from one frame, the end ball pulled back on its string and about to be released, and nothing at all drawn at the far end." descr="A Newton's cradle of five identical steel balls hanging in a touching row from one frame, the end ball pulled back on its string and about to be released, and nothing at all drawn at the far en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481503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Newton's cradle of five identical steel balls hanging in a touching row from one frame, the end ball pulled back on its string and about to be released, and nothing at all drawn at the far end.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32478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Which quantities are conserved in an isolated perfectly elastic collision?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Momentum only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Kinetic energy only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Momentum and kinetic energy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28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C  Momentum and kinetic energy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Elastic collisions conserve the system's total momentum and total kinetic energy.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Momentum really is conserved in every isolated collision, so this is never wrong — it is incomplete. Perfectly elastic is a stronger statement than isolated, and it buys you a second equation.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Kinetic energy is the one that can fail. It survives here only because the collision is stated to be perfectly elastic; in any real collision some of it leaves for deformation, sound and heat.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C   Correct. Both, and that is the definition: e = 1, the relative speed of separation equal to the relative speed of approach. Two equations, which is exactly what it takes to solve for two unknown final velocities.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Two 0.50 kg gliders approach each other at 2.0 m/s and 1.0 m/s and collide elastically. Find their velocities afterwards.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28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Two 0.50 kg gliders approach each other at 2.0 m/s and 1.0 m/s and collide elastically. Find their velocities afterwards.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Equal masses in an elastic collision exchange velocities.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Glider 1 leaves at −1.0 m/s; glider 2 leaves at +2.0 m/s.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Check: momentum 0.5(2 − 1) = 0.5 kg·m/s before and 0.5(−1 + 2) = 0.5 after; K also matches.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They swap: −1.0 m/s and +2.0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28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10 g bullet at 300 m/s embeds in a 2.0 kg block hanging on strings (a ballistic pendulum). How high does the block swing?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28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10 g bullet at 300 m/s embeds in a 2.0 kg block hanging on strings (a ballistic pendulum). How high does the block swing?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Impact (momentum only): v′ = 0.010 × 300 ÷ 2.01 ≈ 1.49 m/s.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Swing (energy only): h = v′²/2g = 2.23 ÷ 19.62.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 ≈ 0.11 m — note 99.5% of the bullet's energy became heat in the impact.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h ≈ 11 cm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28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MOMENTUM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5.5 Non-Linear Momentum: Two-Dimensional Collisions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https://giophysics.com/chapter-9/non-linear-momentum/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https://giophysics.com/chapter-9/linear-collisions/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https://giophysics.com/chapter-9/presentation/?lesson=collisions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Momentum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https://giophysics.com/chapter-9/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https://giophysics.com/downloads/9-4-linear-collisions.pdf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28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Follow the system, then the outcome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For an isolated one-dimensional collision, total momentum and centre-of-mass velocity remain constant. Elasticity is additional information: kinetic energy is conserved only in a perfectly elastic collision.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Centre-of-mass frame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When external impulse is negligible, vCM is constant. Subtract it from every velocity to view the collision in the centre-of-mass frame.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28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Elastic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Both total momentum and total kinetic energy are conserved; e = 1.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28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Inelastic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Momentum is conserved, but some kinetic energy becomes deformation, sound, or internal energy.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28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Momentum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m₁u₁ + m₂u₂ = m₁v₁ + m₂v₂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Required for every isolated collision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Momentum before a collision (left side, speeds u) equals momentum after (right side, speeds v), added over both objects with consistent signs.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28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Centre-of-mass motion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P = MvCM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vCM = (m₁u₁ + m₂u₂)/(m₁ + m₂)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whole system behaves like one object of total mass M moving at the average (centre-of-mass) velocity.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28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Restitution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e = relative speed apart / relative speed together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0 ≤ e ≤ 1 in the usual collision model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How bouncy a collision is: 1 means a perfect bounce, 0 means the objects stick together.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MOMENTUM  ·  CENTRE OF MASS &amp; LINEAR COLLISIONS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Momentum — Centre of Mass &amp; Linear Collisions.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28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28</Slides>
  <Notes>28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Momentum — Centre of Mass &amp; Linear Collisions</dc:title>
  <dc:subject>Momentum</dc:subject>
  <dc:creator>GioPhysics</dc:creator>
  <cp:keywords>lesson, Momentum, chapter-9,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