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Momentum Model for Gaming. Lesson 7 of 7.</a:t>
            </a:r>
          </a:p>
          <a:p>
            <a:pPr marL="0" indent="0">
              <a:buNone/>
            </a:pPr>
            <a:r>
              <a:rPr lang="en-GB" sz="1200" dirty="0"/>
              <a:t>[Intro] Fly a tug with a real thruster: every second of burn is impulse, every m/s is bought with fuel, and a gentle latch is a perfectly inelastic collision.</a:t>
            </a:r>
          </a:p>
          <a:p>
            <a:pPr marL="0" indent="0">
              <a:buNone/>
            </a:pPr>
            <a:r>
              <a:rPr lang="en-GB" sz="1200" dirty="0"/>
              <a:t>[Source] https://giophysics.com/chapter-9/momentum-model-for-gaming/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600 kilogram tug and a 400 kilogram cargo pod drifting the same way, the tug's velocity arrow drawn longer at 1.80 metres per second against the pod's 1.50, with the closing speed left unanswered.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Matching the final route velocity is not enough. A high relative impact speed can damage the dock even if the combined momentum later points the right way.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500 kg tug needs a velocity change of 0.40 m/s. What impulse must its thruster deliver?</a:t>
            </a:r>
          </a:p>
          <a:p>
            <a:pPr marL="0" indent="0">
              <a:buNone/>
            </a:pPr>
            <a:r>
              <a:rPr lang="en-GB" sz="1200" dirty="0"/>
              <a:t>[Answer] J = 200 N·s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J = mΔv = 500 × 0.40.</a:t>
            </a:r>
          </a:p>
          <a:p>
            <a:pPr marL="0" indent="0">
              <a:buNone/>
            </a:pPr>
            <a:r>
              <a:rPr lang="en-GB" sz="1200" dirty="0"/>
              <a:t>[Step 2] J = 200 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J = 200 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600 kg tug at +2.0 m/s captures a 400 kg cargo pod at −0.50 m/s. Find the joined velocity.</a:t>
            </a:r>
          </a:p>
          <a:p>
            <a:pPr marL="0" indent="0">
              <a:buNone/>
            </a:pPr>
            <a:r>
              <a:rPr lang="en-GB" sz="1200" dirty="0"/>
              <a:t>[Answer] vdock = +1.0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Before capture: p = (600)(2.0) + (400)(−0.50) = 1,000 kg·m/s.</a:t>
            </a:r>
          </a:p>
          <a:p>
            <a:pPr marL="0" indent="0">
              <a:buNone/>
            </a:pPr>
            <a:r>
              <a:rPr lang="en-GB" sz="1200" dirty="0"/>
              <a:t>[Step 2] The joined mass is 600 + 400 = 1,000 kg.</a:t>
            </a:r>
          </a:p>
          <a:p>
            <a:pPr marL="0" indent="0">
              <a:buNone/>
            </a:pPr>
            <a:r>
              <a:rPr lang="en-GB" sz="1200" dirty="0"/>
              <a:t>[Step 3] vdock = ptotal/mtotal = 1,000/1,000.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vdock = +1.0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route asks for 1.6 m/s. Your 600 kg tug is at 1.80 m/s and the 400 kg pod is at 1.50 m/s. The latch survives 0.20 m/s of closing speed. Latch now?</a:t>
            </a:r>
          </a:p>
          <a:p>
            <a:pPr marL="0" indent="0">
              <a:buNone/>
            </a:pPr>
            <a:r>
              <a:rPr lang="en-GB" sz="1200" dirty="0"/>
              <a:t>[Options] A Yes — both craft are within 0.2 m/s of the 1.6 m/s the route wants   B No — they are closing at 0.30 m/s   C Yes — the docked pair works out at 1.68 m/s, which is close enough</a:t>
            </a:r>
          </a:p>
          <a:p>
            <a:pPr marL="0" indent="0">
              <a:buNone/>
            </a:pPr>
            <a:r>
              <a:rPr lang="en-GB" sz="1200" dirty="0"/>
              <a:t>[Figure] A 600 kilogram tug and a 400 kilogram cargo pod drifting the same way, the tug's velocity arrow drawn longer at 1.80 metres per second against the pod's 1.50, with the closing speed left unanswered.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they are closing at 0.30 m/s. Both craft being near the route velocity is not the test; the difference between them is. 1.80 − 1.50 = 0.30 m/s of closing speed, half again over the limit, and the latch is broken before the momentum sum is ever relevant. Two retrograde bursts of 50 N·s take 0.083 m/s each off the tug and bring it to 1.633 m/s — closing at 0.133 m/s, inside the limit. Only then does the capture happen, at (600 × 1.633 + 400 × 1.50)/1000 ≈ 1.58 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spacecraft are both travelling at 7.7 km/s, side by side in the same orbit. How fast do they have to dock? Seven and a half kilometres every second, each of them, and they have to end up bolted together without damaging anything.</a:t>
            </a:r>
          </a:p>
          <a:p>
            <a:pPr marL="0" indent="0">
              <a:buNone/>
            </a:pPr>
            <a:r>
              <a:rPr lang="en-GB" sz="1200" dirty="0"/>
              <a:t>[Answer] A few centimetres per second. The 7.7 km/s is a velocity relative to the ground and it is identical for both, so it cancels out of everything that matters here: what the latch feels is the relative velocity, and a docking is a slow, gentle, almost stationary event seen from either craft. Speed is not a property of an object. It is a property of an object and a frame, and choosing the right frame is most of this lesson.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To reduce relative speed most efficiently, which way should a corrective impulse point?</a:t>
            </a:r>
          </a:p>
          <a:p>
            <a:pPr marL="0" indent="0">
              <a:buNone/>
            </a:pPr>
            <a:r>
              <a:rPr lang="en-GB" sz="1200" dirty="0"/>
              <a:t>[Options] A With the relative velocity   B Opposite the relative velocity   C Always upward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To reduce relative speed most efficiently, which way should a corrective impulse point?</a:t>
            </a:r>
          </a:p>
          <a:p>
            <a:pPr marL="0" indent="0">
              <a:buNone/>
            </a:pPr>
            <a:r>
              <a:rPr lang="en-GB" sz="1200" dirty="0"/>
              <a:t>[Option by option] A: This adds to the closing speed rather than removing it, and it is the natural answer if you are thinking about matching a route velocity rather than about the gap between the two craft. Firing prograde makes the tug close faster.  B: Correct. To shrink a relative velocity, push against it: an impulse opposite the tug's velocity relative to the cargo reduces the closing-speed vector directly, and does it with the least Δv spent.  C: There is no up in orbit, and even if there were, an impulse perpendicular to the closing velocity changes its direction rather than its size. The component you need to attack is the one along the line between the two craft.</a:t>
            </a:r>
          </a:p>
          <a:p>
            <a:pPr marL="0" indent="0">
              <a:buNone/>
            </a:pPr>
            <a:r>
              <a:rPr lang="en-GB" sz="1200" dirty="0"/>
              <a:t>[Answer] B — Opposite the relative velocity</a:t>
            </a:r>
          </a:p>
          <a:p>
            <a:pPr marL="0" indent="0">
              <a:buNone/>
            </a:pPr>
            <a:r>
              <a:rPr lang="en-GB" sz="1200" dirty="0"/>
              <a:t>[Why] An impulse opposite the tug's velocity relative to the cargo reduces the closing-speed vector.</a:t>
            </a:r>
          </a:p>
          <a:p>
            <a:pPr marL="0" indent="0">
              <a:buNone/>
            </a:pPr>
            <a:r>
              <a:rPr lang="en-GB" sz="1200" dirty="0"/>
              <a:t>[Reveal] One click for the answer, then one for the reason.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600 kg tug at (+2.0, 0) m/s fires a 900 N·s impulse along +y. Find its new velocity vector.</a:t>
            </a:r>
          </a:p>
          <a:p>
            <a:pPr marL="0" indent="0">
              <a:buNone/>
            </a:pPr>
            <a:r>
              <a:rPr lang="en-GB" sz="1200" dirty="0"/>
              <a:t>[Answer] (2.0, 1.5) m/s — 2.5 m/s at 37°</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Δvᵧ = 900 ÷ 600 = 1.5 m/s; vₓ unchanged.</a:t>
            </a:r>
          </a:p>
          <a:p>
            <a:pPr marL="0" indent="0">
              <a:buNone/>
            </a:pPr>
            <a:r>
              <a:rPr lang="en-GB" sz="1200" dirty="0"/>
              <a:t>[Step 2] v = (2.0, 1.5) m/s.</a:t>
            </a:r>
          </a:p>
          <a:p>
            <a:pPr marL="0" indent="0">
              <a:buNone/>
            </a:pPr>
            <a:r>
              <a:rPr lang="en-GB" sz="1200" dirty="0"/>
              <a:t>[Step 3] |v| = √(4 + 2.25) = 2.5 m/s at 37° above +x.</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1.5) m/s — 2.5 m/s at 37°</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Docking safety allows a relative speed of at most 0.20 m/s. A 600 kg tug at +1.80 m/s approaches a 400 kg pod at +1.50 m/s. The thruster delivers impulse in 50 N·s bursts (retrograde). How many bursts are needed before capture is safe, and what is the docked velocity?</a:t>
            </a:r>
          </a:p>
          <a:p>
            <a:pPr marL="0" indent="0">
              <a:buNone/>
            </a:pPr>
            <a:r>
              <a:rPr lang="en-GB" sz="1200" dirty="0"/>
              <a:t>[Answer] Two bursts; docked velocity ≈ +1.58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Relative speed = 0.30 m/s; must shed ≥ 0.10 m/s of tug speed: Δv per burst = 50/600 ≈ 0.083 m/s.</a:t>
            </a:r>
          </a:p>
          <a:p>
            <a:pPr marL="0" indent="0">
              <a:buNone/>
            </a:pPr>
            <a:r>
              <a:rPr lang="en-GB" sz="1200" dirty="0"/>
              <a:t>[Step 2] Two bursts give 0.167 m/s reduction → tug at 1.633 m/s, relative 0.133 m/s ≤ 0.20 ✓ (one burst leaves 0.217 — unsafe).</a:t>
            </a:r>
          </a:p>
          <a:p>
            <a:pPr marL="0" indent="0">
              <a:buNone/>
            </a:pPr>
            <a:r>
              <a:rPr lang="en-GB" sz="1200" dirty="0"/>
              <a:t>[Step 3] Docked: (600 × 1.633 + 400 × 1.50)/1000 ≈ 1.58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Two bursts; docked velocity ≈ +1.58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https://giophysics.com/chapter-9/presentation/?lesson=gaming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convincing docking game needs three checks: the burn changes the tug's momentum, relative velocity sets impact safety, and conservation sets the joined velocity after capture.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Store each craft's mass and two velocity components before the docking event.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Apply the commanded impulse, test relative speed, then conserve x and y momentum for a successful capture.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Show impulse budget, impact safety, final velocity error, and the exact failed constraint.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Pre-dock burn: vtug = u + J/m</a:t>
            </a:r>
          </a:p>
          <a:p>
            <a:pPr marL="0" indent="0">
              <a:buNone/>
            </a:pPr>
            <a:r>
              <a:rPr lang="en-GB" sz="1200" dirty="0"/>
              <a:t>[In plain English] The tug's new velocity after a thruster burn: old velocity plus the kick divided by the tug's mass.</a:t>
            </a:r>
          </a:p>
          <a:p>
            <a:pPr marL="0" indent="0">
              <a:buNone/>
            </a:pPr>
            <a:r>
              <a:rPr lang="en-GB" sz="1200" dirty="0"/>
              <a:t>[Note] Resolve J into x and y components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Impact safety: vrel = |vtug − vcargo|</a:t>
            </a:r>
          </a:p>
          <a:p>
            <a:pPr marL="0" indent="0">
              <a:buNone/>
            </a:pPr>
            <a:r>
              <a:rPr lang="en-GB" sz="1200" dirty="0"/>
              <a:t>[In plain English] How fast the two craft close on each other — keep this small for a gentle docking.</a:t>
            </a:r>
          </a:p>
          <a:p>
            <a:pPr marL="0" indent="0">
              <a:buNone/>
            </a:pPr>
            <a:r>
              <a:rPr lang="en-GB" sz="1200" dirty="0"/>
              <a:t>[Note] Low relative speed protects the docking system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Captured pair: vdock = (mtvt + mcvc)/(mt + mc)</a:t>
            </a:r>
          </a:p>
          <a:p>
            <a:pPr marL="0" indent="0">
              <a:buNone/>
            </a:pPr>
            <a:r>
              <a:rPr lang="en-GB" sz="1200" dirty="0"/>
              <a:t>[In plain English] After docking, the joined craft move at the combined momentum divided by the combined mass.</a:t>
            </a:r>
          </a:p>
          <a:p>
            <a:pPr marL="0" indent="0">
              <a:buNone/>
            </a:pPr>
            <a:r>
              <a:rPr lang="en-GB" sz="1200" dirty="0"/>
              <a:t>[Note] Perfectly inelastic vector collision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hyperlink" Target="https://giophysics.com/chapter-9/presentation/?lesson=gam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hyperlink" Target="https://giophysics.com/chapter-9/presentation/?lesson=gamin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10/circular-motion-foundations/" TargetMode="External"/><Relationship Id="rId4" Type="http://schemas.openxmlformats.org/officeDocument/2006/relationships/hyperlink" Target="https://giophysics.com/chapter-9/momentum-model-for-gaming/" TargetMode="External"/><Relationship Id="rId5" Type="http://schemas.openxmlformats.org/officeDocument/2006/relationships/hyperlink" Target="https://giophysics.com/chapter-9/presentation/?lesson=gaming"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7-momentum-model-for-gaming.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Impulse-powered docking</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Momentum Model for Gaming</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Fly a tug with a real thruster: every second of burn is impulse, every m/s is bought with fuel, and a gentle latch is a perfectly inelastic collision.</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Momentum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https://giophysics.com/chapter-9/momentum-model-for-gaming/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approach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600 kilogram tug and a 400 kilogram cargo pod drifting the same way, the tug's velocity arrow drawn longer at 1.80 metres per second against the pod's 1.50, with the closing speed left unanswered." descr="A 600 kilogram tug and a 400 kilogram cargo pod drifting the same way, the tug's velocity arrow drawn longer at 1.80 metres per second against the pod's 1.50, with the closing speed left unanswered."/>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600 kilogram tug and a 400 kilogram cargo pod drifting the same way, the tug's velocity arrow drawn longer at 1.80 metres per second against the pod's 1.50, with the closing speed left unanswered.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Matching the final route velocity is not enough. A high relative impact speed can damage the dock even if the combined momentum later points the right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500 kg tug needs a velocity change of 0.40 m/s. What impulse must its thruster deliver?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500 kg tug needs a velocity change of 0.40 m/s. What impulse must its thruster deliver?</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mΔv = 500 × 0.40.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200 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J = 200 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600 kg tug at +2.0 m/s captures a 400 kg cargo pod at −0.50 m/s. Find the joined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600 kg tug at +2.0 m/s captures a 400 kg cargo pod at −0.50 m/s. Find the joined velocity.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Before capture: p = (600)(2.0) + (400)(−0.50) = 1,000 kg·m/s.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joined mass is 600 + 400 = 1,000 kg.</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vdock = ptotal/mtotal = 1,000/1,000.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vdock = +1.0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route asks for 1.6 m/s. Your 600 kg tug is at 1.80 m/s and the 400 kg pod is at 1.50 m/s. The latch survives 0.20 m/s of closing speed. Latch now?</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both craft are within 0.2 m/s of the 1.6 m/s the route wants</a:t>
            </a:r>
          </a:p>
        </p:txBody>
      </p:sp>
      <p:sp>
        <p:nvSpPr>
          <p:cNvPr id="8" name="text"/>
          <p:cNvSpPr txBox="1"/>
          <p:nvPr/>
        </p:nvSpPr>
        <p:spPr>
          <a:xfrm>
            <a:off x="558800" y="38074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they are closing at 0.30 m/s</a:t>
            </a:r>
          </a:p>
        </p:txBody>
      </p:sp>
      <p:sp>
        <p:nvSpPr>
          <p:cNvPr id="9" name="text"/>
          <p:cNvSpPr txBox="1"/>
          <p:nvPr/>
        </p:nvSpPr>
        <p:spPr>
          <a:xfrm>
            <a:off x="558800" y="410591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Yes — the docked pair works out at 1.68 m/s, which is close enough</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600 kilogram tug and a 400 kilogram cargo pod drifting the same way, the tug's velocity arrow drawn longer at 1.80 metres per second against the pod's 1.50, with the closing speed left unanswered." descr="A 600 kilogram tug and a 400 kilogram cargo pod drifting the same way, the tug's velocity arrow drawn longer at 1.80 metres per second against the pod's 1.50, with the closing speed left unanswere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600 kilogram tug and a 400 kilogram cargo pod drifting the same way, the tug's velocity arrow drawn longer at 1.80 metres per second against the pod's 1.50, with the closing speed left unanswered.</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they are closing at 0.30 m/s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craft being near the route velocity is not the test; the difference between them is. 1.80 − 1.50 = 0.30 m/s of closing speed, half again over the limit, and the latch is broken before the momentum sum is ever relevant. Two retrograde bursts of 50 N·s take 0.083 m/s each off the tug and bring it to 1.633 m/s — closing at 0.133 m/s, inside the limit. Only then does the capture happen, at (600 × 1.633 + 400 × 1.50)/1000 ≈ 1.58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spacecraft are both travelling at 7.7 km/s, side by side in the same orbit. How fast do they have to dock?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Seven and a half kilometres every second, each of them, and they have to end up bolted together without damaging anything.</a:t>
            </a:r>
          </a:p>
        </p:txBody>
      </p:sp>
      <p:sp>
        <p:nvSpPr>
          <p:cNvPr id="7" name="text"/>
          <p:cNvSpPr txBox="1"/>
          <p:nvPr/>
        </p:nvSpPr>
        <p:spPr>
          <a:xfrm>
            <a:off x="558800" y="33404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4808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 few centimetres per second. The 7.7 km/s is a velocity relative to the ground and it is identical for both, so it cancels out of everything that matters here: what the latch feels is the relative velocity, and a docking is a slow, gentle, almost stationary event seen from either craft. Speed is not a property of an object. It is a property of an object and a frame, and choosing the right frame is most of this lesson.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To reduce relative speed most efficiently, which way should a corrective impulse point?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 the relative velocity</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Opposite the relative velocity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Always upward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Opposite the relative velocity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An impulse opposite the tug's velocity relative to the cargo reduces the closing-speed vector.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adds to the closing speed rather than removing it, and it is the natural answer if you are thinking about matching a route velocity rather than about the gap between the two craft. Firing prograde makes the tug close faster.</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To shrink a relative velocity, push against it: an impulse opposite the tug's velocity relative to the cargo reduces the closing-speed vector directly, and does it with the least Δv spent.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There is no up in orbit, and even if there were, an impulse perpendicular to the closing velocity changes its direction rather than its size. The component you need to attack is the one along the line between the two craft.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600 kg tug at (+2.0, 0) m/s fires a 900 N·s impulse along +y. Find its new velocity vector.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600 kg tug at (+2.0, 0) m/s fires a 900 N·s impulse along +y. Find its new velocity vector.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Δvᵧ = 900 ÷ 600 = 1.5 m/s; vₓ unchanged.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(2.0, 1.5) 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√(4 + 2.25) = 2.5 m/s at 37° above +x.</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1.5) m/s — 2.5 m/s at 37°</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63985"/>
            <a:ext cx="110744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Docking safety allows a relative speed of at most 0.20 m/s. A 600 kg tug at +1.80 m/s approaches a 400 kg pod at +1.50 m/s. The thruster delivers impulse in 50 N·s bursts (retrograde). How many bursts are needed before capture is safe, and what is the docked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34652"/>
            <a:ext cx="11074400" cy="61912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Docking safety allows a relative speed of at most 0.20 m/s. A 600 kg tug at +1.80 m/s approaches a 400 kg pod at +1.50 m/s. The thruster delivers impulse in 50 N·s bursts (retrograde). How many bursts are needed before capture is safe, and what is the docked velocity?</a:t>
            </a:r>
          </a:p>
        </p:txBody>
      </p:sp>
      <p:sp>
        <p:nvSpPr>
          <p:cNvPr id="9" name="step-number"/>
          <p:cNvSpPr txBox="1"/>
          <p:nvPr/>
        </p:nvSpPr>
        <p:spPr>
          <a:xfrm>
            <a:off x="558800" y="3556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556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Relative speed = 0.30 m/s; must shed ≥ 0.10 m/s of tug speed: Δv per burst = 50/600 ≈ 0.083 m/s.</a:t>
            </a:r>
          </a:p>
        </p:txBody>
      </p:sp>
      <p:sp>
        <p:nvSpPr>
          <p:cNvPr id="11" name="step-number"/>
          <p:cNvSpPr txBox="1"/>
          <p:nvPr/>
        </p:nvSpPr>
        <p:spPr>
          <a:xfrm>
            <a:off x="558800" y="3950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50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bursts give 0.167 m/s reduction → tug at 1.633 m/s, relative 0.133 m/s ≤ 0.20 ✓ (one burst leaves 0.217 — unsafe).</a:t>
            </a:r>
          </a:p>
        </p:txBody>
      </p:sp>
      <p:sp>
        <p:nvSpPr>
          <p:cNvPr id="13" name="step-number"/>
          <p:cNvSpPr txBox="1"/>
          <p:nvPr/>
        </p:nvSpPr>
        <p:spPr>
          <a:xfrm>
            <a:off x="558800" y="4344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44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Docked: (600 × 1.633 + 400 × 1.50)/1000 ≈ 1.58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Two bursts; docked velocity ≈ +1.58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MOMENTUM MODEL FOR GAMING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Momentum Model for Gaming.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6.1 Circular Motion Foundations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https://giophysics.com/chapter-10/circular-motion-foundations/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https://giophysics.com/chapter-9/momentum-model-for-gaming/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https://giophysics.com/chapter-9/presentation/?lesson=gaming</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https://giophysics.com/downloads/9-7-momentum-model-for-gaming.pdf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Impulse-powered docking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convincing docking game needs three checks: the burn changes the tug's momentum, relative velocity sets impact safety, and conservation sets the joined velocity after capture.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Store each craft's mass and two velocity components before the docking event.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Apply the commanded impulse, test relative speed, then conserve x and y momentum for a successful capture.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Feedback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Show impulse budget, impact safety, final velocity error, and the exact failed constraint.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Pre-dock burn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vtug = u + J/m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Resolve J into x and y components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tug's new velocity after a thruster burn: old velocity plus the kick divided by the tug's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Impact safety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vrel = |vtug − vcargo|</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Low relative speed protects the docking system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fast the two craft close on each other — keep this small for a gentle docking.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Captured pair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vdock = (mtvt + mcvc)/(mt + mc)</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Perfectly inelastic vector collision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docking, the joined craft move at the combined momentum divided by the combined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MOMENTUM MODEL FOR GAMING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Momentum Model for Gaming.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Momentum Model for Gaming</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