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Momentum — Impulse &amp; Force–Time Graphs. Lesson 2 of 7.</a:t>
            </a:r>
          </a:p>
          <a:p>
            <a:pPr marL="0" indent="0">
              <a:buNone/>
            </a:pPr>
            <a:r>
              <a:rPr lang="en-GB" sz="1200" dirty="0"/>
              <a:t>[Intro] A large force for a short time and a smaller force for longer can produce the same momentum change.</a:t>
            </a:r>
          </a:p>
          <a:p>
            <a:pPr marL="0" indent="0">
              <a:buNone/>
            </a:pPr>
            <a:r>
              <a:rPr lang="en-GB" sz="1200" dirty="0"/>
              <a:t>[Source] https://giophysics.com/chapter-9/impulse-force-time-graphs/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ball meeting the same wall twice at 20 metres per second: in the upper case it stops dead against the wall, and in the lower it leaves in the opposite direction at the same speed.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graph's peak force is not automatically the average force. For a triangular pulse rising from zero, Favg is half the peak.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25 N force acts on a hockey puck for 0.40 s. What impulse does the puck receive?</a:t>
            </a:r>
          </a:p>
          <a:p>
            <a:pPr marL="0" indent="0">
              <a:buNone/>
            </a:pPr>
            <a:r>
              <a:rPr lang="en-GB" sz="1200" dirty="0"/>
              <a:t>[Answer] J = 10 N·s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J = FΔt = 25 × 0.40.</a:t>
            </a:r>
          </a:p>
          <a:p>
            <a:pPr marL="0" indent="0">
              <a:buNone/>
            </a:pPr>
            <a:r>
              <a:rPr lang="en-GB" sz="1200" dirty="0"/>
              <a:t>[Step 2] J = 10 N·s in the force's direction.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J = 10 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0.15 kg ball arrives at −20 m/s and rebounds at +30 m/s in 0.012 s. Find the impulse and average force.</a:t>
            </a:r>
          </a:p>
          <a:p>
            <a:pPr marL="0" indent="0">
              <a:buNone/>
            </a:pPr>
            <a:r>
              <a:rPr lang="en-GB" sz="1200" dirty="0"/>
              <a:t>[Answer] J = +7.5 N·s and Favg = +625 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Δp = m(v − u) = 0.15[30 − (−20)].</a:t>
            </a:r>
          </a:p>
          <a:p>
            <a:pPr marL="0" indent="0">
              <a:buNone/>
            </a:pPr>
            <a:r>
              <a:rPr lang="en-GB" sz="1200" dirty="0"/>
              <a:t>[Step 2] J = Δp = +7.5 N·s.</a:t>
            </a:r>
          </a:p>
          <a:p>
            <a:pPr marL="0" indent="0">
              <a:buNone/>
            </a:pPr>
            <a:r>
              <a:rPr lang="en-GB" sz="1200" dirty="0"/>
              <a:t>[Step 3] Favg = J/Δt = 7.5/0.012.</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J = +7.5 N·s and Favg = +625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sign convention was declared and then not used. The ball arrives travelling the other way, so with the rebound taken as positive its initial velocity is −20 m/s, not +20. It is an easy line to lose because both numbers are printed as positive speeds in the question, and nothing in the arithmetic afterwards complains. The size of the answer is the tell: the ball was stopped and then thrown back, and 1.5 N·s is less than it took to stop it.</a:t>
            </a:r>
          </a:p>
          <a:p>
            <a:pPr marL="0" indent="0">
              <a:buNone/>
            </a:pPr>
            <a:r>
              <a:rPr lang="en-GB" sz="1200" dirty="0"/>
              <a:t>[It should say] Taking the direction of the rebound as positive: u = −20 m/s, v = +30 m/s, so J = 0.15 × (30 − (−20)) = 7.5 N·s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ball hits the same wall at 20 m/s. In A it sticks; in B it bounces back at 20 m/s. Which case delivers the bigger impulse to the wall?</a:t>
            </a:r>
          </a:p>
          <a:p>
            <a:pPr marL="0" indent="0">
              <a:buNone/>
            </a:pPr>
            <a:r>
              <a:rPr lang="en-GB" sz="1200" dirty="0"/>
              <a:t>[Options] A A — the ball has to be brought to a dead stop   B B — about twice as big   C The same in both: it arrives at the same speed either way</a:t>
            </a:r>
          </a:p>
          <a:p>
            <a:pPr marL="0" indent="0">
              <a:buNone/>
            </a:pPr>
            <a:r>
              <a:rPr lang="en-GB" sz="1200" dirty="0"/>
              <a:t>[Figure] The same ball meeting the same wall twice at 20 metres per second: in the upper case it stops dead against the wall, and in the lower it leaves in the opposite direction at the same speed.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land with exactly the same momentum whether you bend your knees or not. So why does bending them save you? Same height, same mass, same speed at the ground. Whether you land stiff-legged or soft, all of that momentum has to be got rid of.</a:t>
            </a:r>
          </a:p>
          <a:p>
            <a:pPr marL="0" indent="0">
              <a:buNone/>
            </a:pPr>
            <a:r>
              <a:rPr lang="en-GB" sz="1200" dirty="0"/>
              <a:t>[Answer] Because the impulse is fixed and the force is not. Δp is the same both ways, so J = FavgΔt is the same both ways — but bending your knees stretches Δt from a few hundredths of a second to a few tenths, and the average force drops by exactly that factor. Crumple zones, air bags, crash mats and catching a cricket ball with your hands moving back are all one idea: you cannot change the impulse, so change the time.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 — about twice as big. Impulse is the change in momentum, not the momentum you started with. Taking the rebound direction as positive: in A the ball goes from −20 to 0, so Δp = +20m. In B it goes from −20 to +20, so Δp = +40m — twice as much, because the wall had to stop it and then send it back. This is why a bouncy ball hurts more than a beanbag of the same mass and speed, and why hail damages a roof more than rain of the same mass.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triangular force pulse reaches 10 N and lasts 0.40 s. What impulse does it deliver?</a:t>
            </a:r>
          </a:p>
          <a:p>
            <a:pPr marL="0" indent="0">
              <a:buNone/>
            </a:pPr>
            <a:r>
              <a:rPr lang="en-GB" sz="1200" dirty="0"/>
              <a:t>[Figure] A force–time graph rising in a straight line to a peak of 10 newtons at 0.20 seconds and falling back to zero at 0.40 seconds, the region under the line marked only as an unknown area.</a:t>
            </a:r>
          </a:p>
          <a:p>
            <a:pPr marL="0" indent="0">
              <a:buNone/>
            </a:pPr>
            <a:r>
              <a:rPr lang="en-GB" sz="1200" dirty="0"/>
              <a:t>[Options] A 2.0 N·s   B 4.0 N·s   C 10 N·s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triangular force pulse reaches 10 N and lasts 0.40 s. What impulse does it deliver?</a:t>
            </a:r>
          </a:p>
          <a:p>
            <a:pPr marL="0" indent="0">
              <a:buNone/>
            </a:pPr>
            <a:r>
              <a:rPr lang="en-GB" sz="1200" dirty="0"/>
              <a:t>[Option by option] A: Correct. The area of a triangle is ½ × base × height = ½ × 0.40 × 10 = 2.0 N·s. A pulse that rises and falls delivers half of what a steady peak-height force would.  B: 4.0 N·s is 10 × 0.40 — the rectangle rather than the triangle, which is what you get by treating the peak force as if it acted for the whole 0.40 s. The force is only at 10 N for one instant.  C: 10 N·s is the peak force with the time dropped out of the sum altogether. The units say so: newtons is a force, newton seconds is an impulse, and 10 N does not become 10 N·s by being written down.</a:t>
            </a:r>
          </a:p>
          <a:p>
            <a:pPr marL="0" indent="0">
              <a:buNone/>
            </a:pPr>
            <a:r>
              <a:rPr lang="en-GB" sz="1200" dirty="0"/>
              <a:t>[Answer] A — 2.0 N·s</a:t>
            </a:r>
          </a:p>
          <a:p>
            <a:pPr marL="0" indent="0">
              <a:buNone/>
            </a:pPr>
            <a:r>
              <a:rPr lang="en-GB" sz="1200" dirty="0"/>
              <a:t>[Why] Triangle area = 1/2 × base × height = 1/2(0.40)(10) = 2.0 N·s.</a:t>
            </a:r>
          </a:p>
          <a:p>
            <a:pPr marL="0" indent="0">
              <a:buNone/>
            </a:pPr>
            <a:r>
              <a:rPr lang="en-GB" sz="1200" dirty="0"/>
              <a:t>[Reveal] One click for the answer, then one for the reason.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850 kg car hits a barrier at 14 m/s and stops. Compare the average force with a rigid barrier (0.10 s stop) and a crash cushion (0.80 s stop).</a:t>
            </a:r>
          </a:p>
          <a:p>
            <a:pPr marL="0" indent="0">
              <a:buNone/>
            </a:pPr>
            <a:r>
              <a:rPr lang="en-GB" sz="1200" dirty="0"/>
              <a:t>[Answer] ≈ 119 kN vs ≈ 15 kN — longer stopping time, smaller force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Impulse needed: Δp = 850 × 14 = 11900 kg·m/s in both cases.</a:t>
            </a:r>
          </a:p>
          <a:p>
            <a:pPr marL="0" indent="0">
              <a:buNone/>
            </a:pPr>
            <a:r>
              <a:rPr lang="en-GB" sz="1200" dirty="0"/>
              <a:t>[Step 2] Rigid: F = 11900 ÷ 0.10 = 119 kN.</a:t>
            </a:r>
          </a:p>
          <a:p>
            <a:pPr marL="0" indent="0">
              <a:buNone/>
            </a:pPr>
            <a:r>
              <a:rPr lang="en-GB" sz="1200" dirty="0"/>
              <a:t>[Step 3] Cushion: F = 11900 ÷ 0.80 ≈ 14.9 kN — an eight-fold reduction, same impulse.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119 kN vs ≈ 15 kN — longer stopping time, smaller force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force–time graph rises linearly from 0 to 600 N in 0.030 s, then drops instantly to zero, acting on a 0.16 kg ball initially at rest. Find the launch speed.</a:t>
            </a:r>
          </a:p>
          <a:p>
            <a:pPr marL="0" indent="0">
              <a:buNone/>
            </a:pPr>
            <a:r>
              <a:rPr lang="en-GB" sz="1200" dirty="0"/>
              <a:t>[Answer] v ≈ 56 m/s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Impulse = area under F–t = ½ × 600 × 0.030 = 9.0 N·s.</a:t>
            </a:r>
          </a:p>
          <a:p>
            <a:pPr marL="0" indent="0">
              <a:buNone/>
            </a:pPr>
            <a:r>
              <a:rPr lang="en-GB" sz="1200" dirty="0"/>
              <a:t>[Step 2] Δp = J → v = J/m.</a:t>
            </a:r>
          </a:p>
          <a:p>
            <a:pPr marL="0" indent="0">
              <a:buNone/>
            </a:pPr>
            <a:r>
              <a:rPr lang="en-GB" sz="1200" dirty="0"/>
              <a:t>[Step 3] v = 9.0 ÷ 0.16 ≈ 56 m/s.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56 m/s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https://giophysics.com/chapter-9/presentation/?lesson=impulse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Impulse is the signed area under a force–time graph. It changes momentum in the force direction, so a rebound usually produces a larger impulse than merely stopping the object.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Force multiplied by time gives N·s, exactly equivalent to kg·m/s.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Graph area below the time axis gives negative impulse and subtracts from the chosen positive momentum.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one fixed Δp, increasing collision time lowers the average force—why padding and crumple zones help.</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Impulse–momentum theorem: J = Δp</a:t>
            </a:r>
          </a:p>
          <a:p>
            <a:pPr marL="0" indent="0">
              <a:buNone/>
            </a:pPr>
            <a:r>
              <a:rPr lang="en-GB" sz="1200" dirty="0"/>
              <a:t>[In plain English] The total kick something receives (impulse) equals exactly how much its momentum changes.</a:t>
            </a:r>
          </a:p>
          <a:p>
            <a:pPr marL="0" indent="0">
              <a:buNone/>
            </a:pPr>
            <a:r>
              <a:rPr lang="en-GB" sz="1200" dirty="0"/>
              <a:t>[Note] Impulse is a vector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Average-force model: J = Favg Δt</a:t>
            </a:r>
          </a:p>
          <a:p>
            <a:pPr marL="0" indent="0">
              <a:buNone/>
            </a:pPr>
            <a:r>
              <a:rPr lang="en-GB" sz="1200" dirty="0"/>
              <a:t>[In plain English] A kick's size is the average force times how long it acts — a small force for a long time can match a big force for an instant.</a:t>
            </a:r>
          </a:p>
          <a:p>
            <a:pPr marL="0" indent="0">
              <a:buNone/>
            </a:pPr>
            <a:r>
              <a:rPr lang="en-GB" sz="1200" dirty="0"/>
              <a:t>[Note] Valid for the average force over the interval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Variable force: J = ∫ F(t) dt</a:t>
            </a:r>
          </a:p>
          <a:p>
            <a:pPr marL="0" indent="0">
              <a:buNone/>
            </a:pPr>
            <a:r>
              <a:rPr lang="en-GB" sz="1200" dirty="0"/>
              <a:t>[In plain English] When force changes moment to moment, the total kick is the area under the force–time graph.</a:t>
            </a:r>
          </a:p>
          <a:p>
            <a:pPr marL="0" indent="0">
              <a:buNone/>
            </a:pPr>
            <a:r>
              <a:rPr lang="en-GB" sz="1200" dirty="0"/>
              <a:t>[Note] Signed area under the force–time curve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hyperlink" Target="https://giophysics.com/chapter-9/presentation/?lesson=impuls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hyperlink" Target="https://giophysics.com/chapter-9/presentation/?lesson=impuls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9/presentation/?lesson=impuls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giophysics.com/chapter-9/conservation-of-momentum/" TargetMode="External"/><Relationship Id="rId4" Type="http://schemas.openxmlformats.org/officeDocument/2006/relationships/hyperlink" Target="https://giophysics.com/chapter-9/impulse-force-time-graphs/" TargetMode="External"/><Relationship Id="rId5" Type="http://schemas.openxmlformats.org/officeDocument/2006/relationships/hyperlink" Target="https://giophysics.com/chapter-9/presentation/?lesson=impulse" TargetMode="External"/><Relationship Id="rId6" Type="http://schemas.openxmlformats.org/officeDocument/2006/relationships/hyperlink" Target="https://giophysics.com/chapter-9/" TargetMode="External"/><Relationship Id="rId7" Type="http://schemas.openxmlformats.org/officeDocument/2006/relationships/hyperlink" Target="https://giophysics.com/downloads/9-2-impulse-force-time-graph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05 · Momentum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Force acting through time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Impulse &amp; Force–Time Graphs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large force for a short time and a smaller force for longer can produce the same momentum change.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7 in Momentum</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https://giophysics.com/chapter-9/impulse-force-time-graphs/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Stick, or bounce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The same ball meeting the same wall twice at 20 metres per second: in the upper case it stops dead against the wall, and in the lower it leaves in the opposite direction at the same speed." descr="The same ball meeting the same wall twice at 20 metres per second: in the upper case it stops dead against the wall, and in the lower it leaves in the opposite direction at the same speed."/>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ball meeting the same wall twice at 20 metres per second: in the upper case it stops dead against the wall, and in the lower it leaves in the opposite direction at the same speed.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graph's peak force is not automatically the average force. For a triangular pulse rising from zero, Favg is half the peak.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25 N force acts on a hockey puck for 0.40 s. What impulse does the puck receive?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25 N force acts on a hockey puck for 0.40 s. What impulse does the puck receive?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FΔt = 25 × 0.40.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10 N·s in the force's direction.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J = 10 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0.15 kg ball arrives at −20 m/s and rebounds at +30 m/s in 0.012 s. Find the impulse and average force.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0.15 kg ball arrives at −20 m/s and rebounds at +30 m/s in 0.012 s. Find the impulse and average force.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m(v − u) = 0.15[30 − (−20)].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Δp = +7.5 N·s.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Favg = J/Δt = 7.5/0.012.</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J = +7.5 N·s and Favg = +625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0.15 kg ball arrives at a wall at 20 m/s and rebounds at 30 m/s. Find the impulse it receives.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Taking the direction of the rebound as positive: u = 20 m/s, v = 30 m/s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Δp = m(v − u)</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 = 0.15 × (30 − 20) = 1.5 N·s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wall delivered an impulse of 1.5 N·s to the ball.</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sign convention was declared and then not used. The ball arrives travelling the other way, so with the rebound taken as positive its initial velocity is −20 m/s, not +20. It is an easy line to lose because both numbers are printed as positive speeds in the question, and nothing in the arithmetic afterwards complains. The size of the answer is the tell: the ball was stopped and then thrown back, and 1.5 N·s is less than it took to stop it.</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Taking the direction of the rebound as positive: u = −20 m/s, v = +30 m/s, so J = 0.15 × (30 − (−20)) = 7.5 N·s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ball hits the same wall at 20 m/s. In A it sticks; in B it bounces back at 20 m/s. Which case delivers the bigger impulse to the wall?</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 the ball has to be brought to a dead stop</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 — about twice as big</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in both: it arrives at the same speed either way</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The same ball meeting the same wall twice at 20 metres per second: in the upper case it stops dead against the wall, and in the lower it leaves in the opposite direction at the same speed." descr="The same ball meeting the same wall twice at 20 metres per second: in the upper case it stops dead against the wall, and in the lower it leaves in the opposite direction at the same speed."/>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ball meeting the same wall twice at 20 metres per second: in the upper case it stops dead against the wall, and in the lower it leaves in the opposite direction at the same speed.</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land with exactly the same momentum whether you bend your knees or not. So why does bending them save you?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6013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height, same mass, same speed at the ground. Whether you land stiff-legged or soft, all of that momentum has to be got rid of.</a:t>
            </a:r>
          </a:p>
        </p:txBody>
      </p:sp>
      <p:sp>
        <p:nvSpPr>
          <p:cNvPr id="7" name="text"/>
          <p:cNvSpPr txBox="1"/>
          <p:nvPr/>
        </p:nvSpPr>
        <p:spPr>
          <a:xfrm>
            <a:off x="558800" y="33404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48087"/>
            <a:ext cx="110744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the impulse is fixed and the force is not. Δp is the same both ways, so J = FavgΔt is the same both ways — but bending your knees stretches Δt from a few hundredths of a second to a few tenths, and the average force drops by exactly that factor. Crumple zones, air bags, crash mats and catching a cricket ball with your hands moving back are all one idea: you cannot change the impulse, so change the time.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 — about twice as big</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Impulse is the change in momentum, not the momentum you started with. Taking the rebound direction as positive: in A the ball goes from −20 to 0, so Δp = +20m. In B it goes from −20 to +20, so Δp = +40m — twice as much, because the wall had to stop it and then send it back. This is why a bouncy ball hurts more than a beanbag of the same mass and speed, and why hail damages a roof more than rain of the same mass.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triangular force pulse reaches 10 N and lasts 0.40 s. What impulse does it deliver?</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 N·s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4.0 N·s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10 N·s</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force–time graph rising in a straight line to a peak of 10 newtons at 0.20 seconds and falling back to zero at 0.40 seconds, the region under the line marked only as an unknown area." descr="A force–time graph rising in a straight line to a peak of 10 newtons at 0.20 seconds and falling back to zero at 0.40 seconds, the region under the line marked only as an unknown area."/>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force–time graph rising in a straight line to a peak of 10 newtons at 0.20 seconds and falling back to zero at 0.40 seconds, the region under the line marked only as an unknown area.</a:t>
            </a:r>
          </a:p>
        </p:txBody>
      </p:sp>
      <p:sp>
        <p:nvSpPr>
          <p:cNvPr id="16"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2.0 N·s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Triangle area = 1/2 × base × height = 1/2(0.40)(10) = 2.0 N·s.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The area of a triangle is ½ × base × height = ½ × 0.40 × 10 = 2.0 N·s. A pulse that rises and falls delivers half of what a steady peak-height force would.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4.0 N·s is 10 × 0.40 — the rectangle rather than the triangle, which is what you get by treating the peak force as if it acted for the whole 0.40 s. The force is only at 10 N for one instant.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10 N·s is the peak force with the time dropped out of the sum altogether. The units say so: newtons is a force, newton seconds is an impulse, and 10 N does not become 10 N·s by being written down.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IMPULSE &amp; FORCE–TIME GRAPHS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Impulse &amp; Force–Time Graphs.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850 kg car hits a barrier at 14 m/s and stops. Compare the average force with a rigid barrier (0.10 s stop) and a crash cushion (0.80 s stop).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850 kg car hits a barrier at 14 m/s and stops. Compare the average force with a rigid barrier (0.10 s stop) and a crash cushion (0.80 s stop).</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Impulse needed: Δp = 850 × 14 = 11900 kg·m/s in both cases.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Rigid: F = 11900 ÷ 0.10 = 119 kN.</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Cushion: F = 11900 ÷ 0.80 ≈ 14.9 kN — an eight-fold reduction, same impulse.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119 kN vs ≈ 15 kN — longer stopping time, smaller force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force–time graph rises linearly from 0 to 600 N in 0.030 s, then drops instantly to zero, acting on a 0.16 kg ball initially at rest. Find the launch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force–time graph rises linearly from 0 to 600 N in 0.030 s, then drops instantly to zero, acting on a 0.16 kg ball initially at rest. Find the launch speed.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Impulse = area under F–t = ½ × 600 × 0.030 = 9.0 N·s.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J → v = J/m.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9.0 ÷ 0.16 ≈ 56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56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IMPULSE &amp; FORCE–TIME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Impulse &amp; Force–Time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MOMENTUM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5.3 Conservation of Momentum</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https://giophysics.com/chapter-9/conservation-of-momentum/</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https://giophysics.com/chapter-9/impulse-force-time-graphs/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https://giophysics.com/chapter-9/presentation/?lesson=impulse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Momentum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https://giophysics.com/downloads/9-2-impulse-force-time-graphs.pdf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acting through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Impulse is the signed area under a force–time graph. It changes momentum in the force direction, so a rebound usually produces a larger impulse than merely stopping the object.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Area carries units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Force multiplied by time gives N·s, exactly equivalent to kg·m/s.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Keep the sign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Graph area below the time axis gives negative impulse and subtracts from the chosen positive momentum.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Stretch the contact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one fixed Δp, increasing collision time lowers the average force—why padding and crumple zones help.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Impulse–momentum theorem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J = Δp</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Impulse is a vector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total kick something receives (impulse) equals exactly how much its momentum changes.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Average-force model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J = Favg Δt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Valid for the average force over the interval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kick's size is the average force times how long it acts — a small force for a long time can match a big force for an instant.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Variable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J = ∫ F(t) 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Signed area under the force–time curve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force changes moment to moment, the total kick is the area under the force–time graph.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IMPULSE &amp; FORCE–TIME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Impulse &amp; Force–Time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 Impulse &amp; Force–Time Graphs</dc:title>
  <dc:subject>Momentum</dc:subject>
  <dc:creator>GioPhysics</dc:creator>
  <cp:keywords>lesson, Momentum, chapter-9,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