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Momentum — Linear Momentum. Lesson 1 of 7.</a:t>
            </a:r>
          </a:p>
          <a:p>
            <a:pPr marL="0" indent="0">
              <a:buNone/>
            </a:pPr>
            <a:r>
              <a:rPr lang="en-GB" sz="1200" dirty="0"/>
              <a:t>[Intro] Momentum measures how much directed motion an object carries. Mass sets the scale; velocity sets both size and direction.</a:t>
            </a:r>
          </a:p>
          <a:p>
            <a:pPr marL="0" indent="0">
              <a:buNone/>
            </a:pPr>
            <a:r>
              <a:rPr lang="en-GB" sz="1200" dirty="0"/>
              <a:t>[Source] https://giophysics.com/chapter-9/linear-momentum/</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8.1. Two panels, one above the other. In the upper panel, labelled before the collision, trolley A of mass 0.80 kg stands on a level track with an arrow showing it moving to the right at 2.5 m/s towards trolley B of mass 1.2 kg, which is at rest. In the lower panel, labelled after the collision, the two trolleys are drawn joined together and moving to the right with a speed marked v.</a:t>
            </a:r>
          </a:p>
          <a:p>
            <a:pPr marL="0" indent="0">
              <a:buNone/>
            </a:pPr>
            <a:r>
              <a:rPr lang="en-GB" sz="1200" dirty="0"/>
              <a:t>[Where it came from] IGCSE Topic 1 · Motion, forces and energy, question 8; syllabus 1.6, 1.7.1.</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Momentum is not the same as kinetic energy. Momentum is a signed vector proportional to v; kinetic energy is a non-negative scalar proportional to v².</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momentum of a 1500 kg car travelling at 20 m/s.</a:t>
            </a:r>
          </a:p>
          <a:p>
            <a:pPr marL="0" indent="0">
              <a:buNone/>
            </a:pPr>
            <a:r>
              <a:rPr lang="en-GB" sz="1200" dirty="0"/>
              <a:t>[Answer] p = 3.0 × 10⁴ kg·m/s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mv = 1500 × 20.</a:t>
            </a:r>
          </a:p>
          <a:p>
            <a:pPr marL="0" indent="0">
              <a:buNone/>
            </a:pPr>
            <a:r>
              <a:rPr lang="en-GB" sz="1200" dirty="0"/>
              <a:t>[Step 2] p = 3.0 × 10⁴ kg·m/s in the direction of motion.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3.0 × 10⁴ kg·m/s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0.20 kg ball changes velocity from +12 m/s to −8.0 m/s. Find its change in momentum.</a:t>
            </a:r>
          </a:p>
          <a:p>
            <a:pPr marL="0" indent="0">
              <a:buNone/>
            </a:pPr>
            <a:r>
              <a:rPr lang="en-GB" sz="1200" dirty="0"/>
              <a:t>[Answer] Δp = −4.0 kg·m/s, or 4.0 kg·m/s opposite the original motion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Choose the original direction as positive.</a:t>
            </a:r>
          </a:p>
          <a:p>
            <a:pPr marL="0" indent="0">
              <a:buNone/>
            </a:pPr>
            <a:r>
              <a:rPr lang="en-GB" sz="1200" dirty="0"/>
              <a:t>[Step 2] pi = (0.20)(+12) = +2.4 kg·m/s and pf = (0.20)(−8.0) = −1.6 kg·m/s.</a:t>
            </a:r>
          </a:p>
          <a:p>
            <a:pPr marL="0" indent="0">
              <a:buNone/>
            </a:pPr>
            <a:r>
              <a:rPr lang="en-GB" sz="1200" dirty="0"/>
              <a:t>[Step 3] Δp = pf − pi = −1.6 − 2.4.</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Δp = −4.0 kg·m/s, or 4.0 kg·m/s opposite the original motion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Rain falls straight down into the open truck as it rolls freely along at 8.0 m/s. After it has collected 200 kg of water, how fast is the 800 kg truck going?</a:t>
            </a:r>
          </a:p>
          <a:p>
            <a:pPr marL="0" indent="0">
              <a:buNone/>
            </a:pPr>
            <a:r>
              <a:rPr lang="en-GB" sz="1200" dirty="0"/>
              <a:t>[Options] A Still 8.0 m/s — the rain falls vertically, so it brings no forward momentum with it   B 6.4 m/s   C Faster, since there is now more mass moving along the road</a:t>
            </a:r>
          </a:p>
          <a:p>
            <a:pPr marL="0" indent="0">
              <a:buNone/>
            </a:pPr>
            <a:r>
              <a:rPr lang="en-GB" sz="1200" dirty="0"/>
              <a:t>[Figure] An open-topped truck rolling freely to the right at 8.0 metres per second with six vertical arrows of rain falling into its tray, none of them tilted and nothing driving the truck.</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6.4 m/s. The rain does bring no forward momentum, and that is exactly why the truck slows. Horizontally there is nothing pushing or dragging, so the total forward momentum is fixed at 800 × 8.0 = 6400 kg·m/s — and that same total is now shared among 1000 kg: v = 6.4 m/s. Nothing was taken from the truck; the same momentum was simply spread over more mass. The kinetic energy is not conserved and does not need to be: it goes into the splashes.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tennis ball at 40 m/s and a bowling ball rolling at walking pace carry exactly the same momentum. Which would you rather catch? 60 g at 40 m/s is 2.4 kg·m/s. A 7.0 kg bowling ball creeping along at 0.34 m/s is 2.4 kg·m/s too. On paper they are the same thing.</a:t>
            </a:r>
          </a:p>
          <a:p>
            <a:pPr marL="0" indent="0">
              <a:buNone/>
            </a:pPr>
            <a:r>
              <a:rPr lang="en-GB" sz="1200" dirty="0"/>
              <a:t>[Answer] The bowling ball, easily. Momentum is the same, and kinetic energy is not: 48 J against 0.41 J, a factor of about 117. Momentum goes as v and energy goes as v², so at low speed and high mass a body can be heavy with momentum and carry almost no energy at all. Two quantities, same picture, different physics — and this chapter is the one that keeps them apart.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identical carts move at equal speeds in opposite directions. How do their momenta compare?</a:t>
            </a:r>
          </a:p>
          <a:p>
            <a:pPr marL="0" indent="0">
              <a:buNone/>
            </a:pPr>
            <a:r>
              <a:rPr lang="en-GB" sz="1200" dirty="0"/>
              <a:t>[Figure] Two identical carts on one straight track with velocity arrows of exactly the same length pointing towards each other, and a separate arrow above declaring which direction is being taken as positive.</a:t>
            </a:r>
          </a:p>
          <a:p>
            <a:pPr marL="0" indent="0">
              <a:buNone/>
            </a:pPr>
            <a:r>
              <a:rPr lang="en-GB" sz="1200" dirty="0"/>
              <a:t>[Options] A They have the same momentum   B They have equal magnitudes but opposite directions   C Both momenta are zero</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Two identical carts move at equal speeds in opposite directions. How do their momenta compare?</a:t>
            </a:r>
          </a:p>
          <a:p>
            <a:pPr marL="0" indent="0">
              <a:buNone/>
            </a:pPr>
            <a:r>
              <a:rPr lang="en-GB" sz="1200" dirty="0"/>
              <a:t>[Option by option] A: The masses match and the speeds match, so two of the three things that make up a momentum are identical here — which is why this is the natural answer. The third is direction, and momentum is a vector: reverse the direction and it is a different momentum, even though nothing about the number changed.  B: Correct. Same magnitude, opposite sign. Take rightward as positive and one cart has +mv while the other has −mv, so the pair's total is zero even though neither cart is anywhere near stationary.  C: Their total is zero, and that is probably what this is remembering. Each cart on its own carries mv of momentum and would flatten anything it hit — the cancelling only happens when you add the two together as vectors.</a:t>
            </a:r>
          </a:p>
          <a:p>
            <a:pPr marL="0" indent="0">
              <a:buNone/>
            </a:pPr>
            <a:r>
              <a:rPr lang="en-GB" sz="1200" dirty="0"/>
              <a:t>[Answer] B — They have equal magnitudes but opposite directions</a:t>
            </a:r>
          </a:p>
          <a:p>
            <a:pPr marL="0" indent="0">
              <a:buNone/>
            </a:pPr>
            <a:r>
              <a:rPr lang="en-GB" sz="1200" dirty="0"/>
              <a:t>[Why] The masses and speeds match, but the velocity vectors point in opposite directions.</a:t>
            </a:r>
          </a:p>
          <a:p>
            <a:pPr marL="0" indent="0">
              <a:buNone/>
            </a:pPr>
            <a:r>
              <a:rPr lang="en-GB" sz="1200" dirty="0"/>
              <a:t>[Reveal] One click for the answer, then one for the reason.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g tennis ball at 40 m/s and a 7.0 kg bowling ball share the same momentum. Find the bowling ball's speed and compare their kinetic energies.</a:t>
            </a:r>
          </a:p>
          <a:p>
            <a:pPr marL="0" indent="0">
              <a:buNone/>
            </a:pPr>
            <a:r>
              <a:rPr lang="en-GB" sz="1200" dirty="0"/>
              <a:t>[Answer] v ≈ 0.34 m/s; the tennis ball carries ~117× the kinetic energy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0.060 × 40 = 2.4 kg·m/s, so v = 2.4 ÷ 7.0 ≈ 0.343 m/s.</a:t>
            </a:r>
          </a:p>
          <a:p>
            <a:pPr marL="0" indent="0">
              <a:buNone/>
            </a:pPr>
            <a:r>
              <a:rPr lang="en-GB" sz="1200" dirty="0"/>
              <a:t>[Step 2] K(tennis) = ½ × 0.060 × 1600 = 48 J.</a:t>
            </a:r>
          </a:p>
          <a:p>
            <a:pPr marL="0" indent="0">
              <a:buNone/>
            </a:pPr>
            <a:r>
              <a:rPr lang="en-GB" sz="1200" dirty="0"/>
              <a:t>[Step 3] K(bowling) = ½ × 7.0 × 0.1176 ≈ 0.41 J — same momentum, wildly different energies.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0.34 m/s; the tennis ball carries ~117× the kinetic energy</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Rain falls vertically into an open truck rolling freely at 8.0 m/s. After collecting 200 kg of water, the 800 kg truck's speed has changed. Find it, and explain what happened to the 'lost' motion.</a:t>
            </a:r>
          </a:p>
          <a:p>
            <a:pPr marL="0" indent="0">
              <a:buNone/>
            </a:pPr>
            <a:r>
              <a:rPr lang="en-GB" sz="1200" dirty="0"/>
              <a:t>[Answer] v = 6.4 m/s — momentum conserved, kinetic energy not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Horizontal momentum is conserved: 800 × 8.0 = (800 + 200) × v.</a:t>
            </a:r>
          </a:p>
          <a:p>
            <a:pPr marL="0" indent="0">
              <a:buNone/>
            </a:pPr>
            <a:r>
              <a:rPr lang="en-GB" sz="1200" dirty="0"/>
              <a:t>[Step 2] v = 6400 ÷ 1000 = 6.4 m/s.</a:t>
            </a:r>
          </a:p>
          <a:p>
            <a:pPr marL="0" indent="0">
              <a:buNone/>
            </a:pPr>
            <a:r>
              <a:rPr lang="en-GB" sz="1200" dirty="0"/>
              <a:t>[Step 3] The rain had no horizontal momentum; sharing the same total among more mass slows the truck, and the accompanying kinetic-energy drop becomes heat in the splashes.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6.4 m/s — momentum conserved, kinetic energy not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https://giophysics.com/chapter-9/presentation/?lesson=linear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Linear momentum is a vector. Choose a positive direction first, attach a sign to velocity, and the momentum sign follows automatically. A complete answer includes magnitude, direction, and units.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Equal speeds in opposite directions give equal momentum magnitudes but opposite momentum vectors.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Velocity—and therefore momentum—depends on the observer's reference frame. State the frame when it matters.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System momentum is the vector sum of every object's momentum, not the sum of their magnitudes.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Classical momentum: p = mv</a:t>
            </a:r>
          </a:p>
          <a:p>
            <a:pPr marL="0" indent="0">
              <a:buNone/>
            </a:pPr>
            <a:r>
              <a:rPr lang="en-GB" sz="1200" dirty="0"/>
              <a:t>[In plain English] Momentum is mass times velocity — how much 'moving matter' there is, and in which direction.</a:t>
            </a:r>
          </a:p>
          <a:p>
            <a:pPr marL="0" indent="0">
              <a:buNone/>
            </a:pPr>
            <a:r>
              <a:rPr lang="en-GB" sz="1200" dirty="0"/>
              <a:t>[Note] Mass in kg, velocity in m/s</a:t>
            </a:r>
          </a:p>
          <a:p>
            <a:pPr marL="0" indent="0">
              <a:buNone/>
            </a:pPr>
            <a:r>
              <a:rPr lang="en-GB" sz="1200" dirty="0"/>
              <a:t>[Graph] Momentum–speed explorer. For a fixed mass, momentum rises in direct proportion to speed.</a:t>
            </a:r>
          </a:p>
          <a:p>
            <a:pPr marL="0" indent="0">
              <a:buNone/>
            </a:pPr>
            <a:r>
              <a:rPr lang="en-GB" sz="1200" dirty="0"/>
              <a:t>[Axes] Horizontal: speed v. Vertical: momentum p. Values are normalised — the graph teaches the shape, not a measurement.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Fixed-mass change: Δp = m(v − u)</a:t>
            </a:r>
          </a:p>
          <a:p>
            <a:pPr marL="0" indent="0">
              <a:buNone/>
            </a:pPr>
            <a:r>
              <a:rPr lang="en-GB" sz="1200" dirty="0"/>
              <a:t>[In plain English] How much the momentum changed: mass times the difference between final speed (v) and starting speed (u).</a:t>
            </a:r>
          </a:p>
          <a:p>
            <a:pPr marL="0" indent="0">
              <a:buNone/>
            </a:pPr>
            <a:r>
              <a:rPr lang="en-GB" sz="1200" dirty="0"/>
              <a:t>[Note] Final momentum minus initial momentum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Equivalent unit: 1 kg·m/s = 1 N·s</a:t>
            </a:r>
          </a:p>
          <a:p>
            <a:pPr marL="0" indent="0">
              <a:buNone/>
            </a:pPr>
            <a:r>
              <a:rPr lang="en-GB" sz="1200" dirty="0"/>
              <a:t>[In plain English] Momentum's unit equals force × time — a hint that forces acting over time are what change momentum.</a:t>
            </a:r>
          </a:p>
          <a:p>
            <a:pPr marL="0" indent="0">
              <a:buNone/>
            </a:pPr>
            <a:r>
              <a:rPr lang="en-GB" sz="1200" dirty="0"/>
              <a:t>[Note] Momentum and impulse share equivalent units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urricula/igcse/exams/motion-forces-and-energy#q8"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hyperlink" Target="https://giophysics.com/chapter-9/presentation/?lesson=linear"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hyperlink" Target="https://giophysics.com/chapter-9/presentation/?lesson=linear"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9/impulse-force-time-graphs/" TargetMode="External"/><Relationship Id="rId4" Type="http://schemas.openxmlformats.org/officeDocument/2006/relationships/hyperlink" Target="https://giophysics.com/chapter-9/linear-momentum/" TargetMode="External"/><Relationship Id="rId5" Type="http://schemas.openxmlformats.org/officeDocument/2006/relationships/hyperlink" Target="https://giophysics.com/chapter-9/presentation/?lesson=linear" TargetMode="External"/><Relationship Id="rId6" Type="http://schemas.openxmlformats.org/officeDocument/2006/relationships/hyperlink" Target="https://giophysics.com/chapter-9/" TargetMode="External"/><Relationship Id="rId7" Type="http://schemas.openxmlformats.org/officeDocument/2006/relationships/hyperlink" Target="https://giophysics.com/downloads/9-1-linear-momentum.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hyperlink" Target="https://giophysics.com/chapter-9/presentation/?lesson=linea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05 · Momentum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Mass in motion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Linear Momentum</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Momentum measures how much directed motion an object carries. Mass sets the scale; velocity sets both size and direction.</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7 in Momentum</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https://giophysics.com/chapter-9/linear-momentum/</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8.1 — IGCSE Topic 1 · Motion, forces and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8 of that paper · syllabus 1.6, 1.7.1</a:t>
            </a:r>
          </a:p>
        </p:txBody>
      </p:sp>
      <p:sp>
        <p:nvSpPr>
          <p:cNvPr id="6" name="panel"/>
          <p:cNvSpPr/>
          <p:nvPr/>
        </p:nvSpPr>
        <p:spPr>
          <a:xfrm>
            <a:off x="2595098" y="1854200"/>
            <a:ext cx="7001804" cy="3402330"/>
          </a:xfrm>
          <a:prstGeom prst="rect">
            <a:avLst/>
          </a:prstGeom>
          <a:solidFill>
            <a:srgbClr val="FFFFFF"/>
          </a:solidFill>
          <a:ln w="9525">
            <a:solidFill>
              <a:srgbClr val="C6C8BB"/>
            </a:solidFill>
          </a:ln>
        </p:spPr>
      </p:sp>
      <p:pic>
        <p:nvPicPr>
          <p:cNvPr id="7" name="Two panels, one above the other. In the upper panel, labelled before the collision, trolley A of mass 0.80 kg stands on a level track with an arrow showing it moving to the right at 2.5 m/s towards trolley B of mass 1.2 kg, which is at rest. In the lower panel, labelled after the collision, the two trolleys are drawn joined together and moving to the right with a speed marked v." descr="Two panels, one above the other. In the upper panel, labelled before the collision, trolley A of mass 0.80 kg stands on a level track with an arrow showing it moving to the right at 2.5 m/s towards trolley B of mass 1.2 kg, which is at rest. In the lower panel, labelled after the collision, the two trolleys are drawn joined together and moving to the right with a speed marked v."/>
          <p:cNvPicPr>
            <a:picLocks noChangeAspect="1"/>
          </p:cNvPicPr>
          <p:nvPr/>
        </p:nvPicPr>
        <p:blipFill>
          <a:blip r:embed="rId3"/>
          <a:stretch>
            <a:fillRect/>
          </a:stretch>
        </p:blipFill>
        <p:spPr>
          <a:xfrm>
            <a:off x="2709398" y="1968500"/>
            <a:ext cx="6773204"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panels, one above the other. In the upper panel, labelled before the collision, trolley A of mass 0.80 kg stands on a level track with an arrow showing it moving to the right at 2.5 m/s towards trolley B of mass 1.2 kg, which is at rest. In the lower panel, labelled after the collision, the two trolleys are drawn joined together and moving to the right with a speed marked v.</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Momentum is not the same as kinetic energy. Momentum is a signed vector proportional to v; kinetic energy is a non-negative scalar proportional to v².</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momentum of a 1500 kg car travelling at 20 m/s.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momentum of a 1500 kg car travelling at 20 m/s.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mv = 1500 × 20.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3.0 × 10⁴ kg·m/s in the direction of motion.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3.0 × 10⁴ kg·m/s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0.20 kg ball changes velocity from +12 m/s to −8.0 m/s. Find its change in momentum.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0.20 kg ball changes velocity from +12 m/s to −8.0 m/s. Find its change in momentum.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the original direction as positive.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pi = (0.20)(+12) = +2.4 kg·m/s and pf = (0.20)(−8.0) = −1.6 kg·m/s.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pf − pi = −1.6 − 2.4.</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Δp = −4.0 kg·m/s, or 4.0 kg·m/s opposite the original motion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Rain falls straight down into the open truck as it rolls freely along at 8.0 m/s. After it has collected 200 kg of water, how fast is the 800 kg truck going?</a:t>
            </a:r>
          </a:p>
        </p:txBody>
      </p:sp>
      <p:sp>
        <p:nvSpPr>
          <p:cNvPr id="7" name="text"/>
          <p:cNvSpPr txBox="1"/>
          <p:nvPr/>
        </p:nvSpPr>
        <p:spPr>
          <a:xfrm>
            <a:off x="558800" y="32613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Still 8.0 m/s — the rain falls vertically, so it brings no forward momentum with it</a:t>
            </a:r>
          </a:p>
        </p:txBody>
      </p:sp>
      <p:sp>
        <p:nvSpPr>
          <p:cNvPr id="8" name="text"/>
          <p:cNvSpPr txBox="1"/>
          <p:nvPr/>
        </p:nvSpPr>
        <p:spPr>
          <a:xfrm>
            <a:off x="558800" y="38074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6.4 m/s</a:t>
            </a:r>
          </a:p>
        </p:txBody>
      </p:sp>
      <p:sp>
        <p:nvSpPr>
          <p:cNvPr id="9" name="text"/>
          <p:cNvSpPr txBox="1"/>
          <p:nvPr/>
        </p:nvSpPr>
        <p:spPr>
          <a:xfrm>
            <a:off x="558800" y="41059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Faster, since there is now more mass moving along the road</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n open-topped truck rolling freely to the right at 8.0 metres per second with six vertical arrows of rain falling into its tray, none of them tilted and nothing driving the truck." descr="An open-topped truck rolling freely to the right at 8.0 metres per second with six vertical arrows of rain falling into its tray, none of them tilted and nothing driving the truck."/>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open-topped truck rolling freely to the right at 8.0 metres per second with six vertical arrows of rain falling into its tray, none of them tilted and nothing driving the truck.</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6.4 m/s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rain does bring no forward momentum, and that is exactly why the truck slows. Horizontally there is nothing pushing or dragging, so the total forward momentum is fixed at 800 × 8.0 = 6400 kg·m/s — and that same total is now shared among 1000 kg: v = 6.4 m/s. Nothing was taken from the truck; the same momentum was simply spread over more mass. The kinetic energy is not conserved and does not need to be: it goes into the splashes.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tennis ball at 40 m/s and a bowling ball rolling at walking pace carry exactly the same momentum. Which would you rather catch?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60 g at 40 m/s is 2.4 kg·m/s. A 7.0 kg bowling ball creeping along at 0.34 m/s is 2.4 kg·m/s too. On paper they are the same thing.</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bowling ball, easily. Momentum is the same, and kinetic energy is not: 48 J against 0.41 J, a factor of about 117. Momentum goes as v and energy goes as v², so at low speed and high mass a body can be heavy with momentum and carry almost no energy at all. Two quantities, same picture, different physics — and this chapter is the one that keeps them apart.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identical carts move at equal speeds in opposite directions. How do their momenta compare?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have the same momentum</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have equal magnitudes but opposite directions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momenta are zero</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Two identical carts on one straight track with velocity arrows of exactly the same length pointing towards each other, and a separate arrow above declaring which direction is being taken as positive." descr="Two identical carts on one straight track with velocity arrows of exactly the same length pointing towards each other, and a separate arrow above declaring which direction is being taken as positive."/>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carts on one straight track with velocity arrows of exactly the same length pointing towards each other, and a separate arrow above declaring which direction is being taken as positive.</a:t>
            </a:r>
          </a:p>
        </p:txBody>
      </p:sp>
      <p:sp>
        <p:nvSpPr>
          <p:cNvPr id="16"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They have equal magnitudes but opposite directions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masses and speeds match, but the velocity vectors point in opposite directions.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masses match and the speeds match, so two of the three things that make up a momentum are identical here — which is why this is the natural answer. The third is direction, and momentum is a vector: reverse the direction and it is a different momentum, even though nothing about the number changed.</a:t>
            </a:r>
          </a:p>
        </p:txBody>
      </p:sp>
      <p:sp>
        <p:nvSpPr>
          <p:cNvPr id="11" name="text"/>
          <p:cNvSpPr txBox="1"/>
          <p:nvPr/>
        </p:nvSpPr>
        <p:spPr>
          <a:xfrm>
            <a:off x="558800" y="40919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Same magnitude, opposite sign. Take rightward as positive and one cart has +mv while the other has −mv, so the pair's total is zero even though neither cart is anywhere near stationary.</a:t>
            </a:r>
          </a:p>
        </p:txBody>
      </p:sp>
      <p:sp>
        <p:nvSpPr>
          <p:cNvPr id="12" name="text"/>
          <p:cNvSpPr txBox="1"/>
          <p:nvPr/>
        </p:nvSpPr>
        <p:spPr>
          <a:xfrm>
            <a:off x="558800" y="45847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Their total is zero, and that is probably what this is remembering. Each cart on its own carries mv of momentum and would flatten anything it hit — the cancelling only happens when you add the two together as vectors.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LINEAR MOMENTUM</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Linear Momentum.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g tennis ball at 40 m/s and a 7.0 kg bowling ball share the same momentum. Find the bowling ball's speed and compare their kinetic energies.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g tennis ball at 40 m/s and a 7.0 kg bowling ball share the same momentum. Find the bowling ball's speed and compare their kinetic energies.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0.060 × 40 = 2.4 kg·m/s, so v = 2.4 ÷ 7.0 ≈ 0.343 m/s.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K(tennis) = ½ × 0.060 × 1600 = 48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K(bowling) = ½ × 7.0 × 0.1176 ≈ 0.41 J — same momentum, wildly different energies.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0.34 m/s; the tennis ball carries ~117× the kinetic energy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Rain falls vertically into an open truck rolling freely at 8.0 m/s. After collecting 200 kg of water, the 800 kg truck's speed has changed. Find it, and explain what happened to the 'lost' motion.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Rain falls vertically into an open truck rolling freely at 8.0 m/s. After collecting 200 kg of water, the 800 kg truck's speed has changed. Find it, and explain what happened to the 'lost' motion.</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Horizontal momentum is conserved: 800 × 8.0 = (800 + 200) × v.</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6400 ÷ 1000 = 6.4 m/s.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rain had no horizontal momentum; sharing the same total among more mass slows the truck, and the accompanying kinetic-energy drop becomes heat in the splashes.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6.4 m/s — momentum conserved, kinetic energy not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MOMENTUM  ·  LINEAR MOMENTUM</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Momentum — Linear Momentum.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MOMENTUM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5.2 Impulse &amp; Force–Time Graphs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https://giophysics.com/chapter-9/impulse-force-time-graphs/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https://giophysics.com/chapter-9/linear-momentum/</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https://giophysics.com/chapter-9/presentation/?lesson=linear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Momentum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https://giophysics.com/downloads/9-1-linear-momentum.pdf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in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Linear momentum is a vector. Choose a positive direction first, attach a sign to velocity, and the momentum sign follows automatically. A complete answer includes magnitude, direction, and units.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Direction matters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Equal speeds in opposite directions give equal momentum magnitudes but opposite momentum vectors.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a frame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Velocity—and therefore momentum—depends on the observer's reference frame. State the frame when it matters.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 vectors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System momentum is the vector sum of every object's momentum, not the sum of their magnitudes.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Classical momentum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mv</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Mass in kg, velocity in m/s</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Momentum is mass times velocity — how much 'moving matter' there is, and in which direction.</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Momentum–speed explorer: For a fixed mass, momentum rises in direct proportion to speed." descr="Momentum–speed explorer: For a fixed mass, momentum rises in direct proportion to speed."/>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Momentum–speed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Fixed-mass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Δp = m(v − u)</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Final momentum minus initial momentum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much the momentum changed: mass times the difference between final speed (v) and starting speed (u).</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Equivalent unit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kg·m/s = 1 N·s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Momentum and impulse share equivalent units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Momentum's unit equals force × time — a hint that forces acting over time are what change momentum.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MOMENTUM  ·  LINEAR MOMENTUM</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Momentum — Linear Momentum.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 Linear Momentum</dc:title>
  <dc:subject>Momentum</dc:subject>
  <dc:creator>GioPhysics</dc:creator>
  <cp:keywords>lesson, Momentum, chapter-9,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